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725" r:id="rId5"/>
    <p:sldMasterId id="2147483783" r:id="rId6"/>
    <p:sldMasterId id="2147483800" r:id="rId7"/>
    <p:sldMasterId id="2147483866" r:id="rId8"/>
  </p:sldMasterIdLst>
  <p:notesMasterIdLst>
    <p:notesMasterId r:id="rId26"/>
  </p:notesMasterIdLst>
  <p:sldIdLst>
    <p:sldId id="456" r:id="rId9"/>
    <p:sldId id="257" r:id="rId10"/>
    <p:sldId id="429" r:id="rId11"/>
    <p:sldId id="444" r:id="rId12"/>
    <p:sldId id="458" r:id="rId13"/>
    <p:sldId id="445" r:id="rId14"/>
    <p:sldId id="457" r:id="rId15"/>
    <p:sldId id="446" r:id="rId16"/>
    <p:sldId id="447" r:id="rId17"/>
    <p:sldId id="450" r:id="rId18"/>
    <p:sldId id="448" r:id="rId19"/>
    <p:sldId id="449" r:id="rId20"/>
    <p:sldId id="459" r:id="rId21"/>
    <p:sldId id="451" r:id="rId22"/>
    <p:sldId id="374" r:id="rId23"/>
    <p:sldId id="438" r:id="rId24"/>
    <p:sldId id="453" r:id="rId25"/>
  </p:sldIdLst>
  <p:sldSz cx="12192000" cy="6858000"/>
  <p:notesSz cx="7010400" cy="92964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B2D"/>
    <a:srgbClr val="000C2D"/>
    <a:srgbClr val="010B2D"/>
    <a:srgbClr val="256B9E"/>
    <a:srgbClr val="286D9F"/>
    <a:srgbClr val="0B4060"/>
    <a:srgbClr val="72C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AFE51-DB05-4C60-82F6-C2ECE01931F7}" v="134" dt="2023-10-20T16:04:21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Alberto" userId="36a6d557-c1bd-4e93-8123-24a63d10623c" providerId="ADAL" clId="{533AFE51-DB05-4C60-82F6-C2ECE01931F7}"/>
    <pc:docChg chg="undo redo custSel addSld delSld modSld sldOrd modMainMaster modNotesMaster">
      <pc:chgData name="Melissa Alberto" userId="36a6d557-c1bd-4e93-8123-24a63d10623c" providerId="ADAL" clId="{533AFE51-DB05-4C60-82F6-C2ECE01931F7}" dt="2023-10-20T16:04:35.775" v="1161" actId="1076"/>
      <pc:docMkLst>
        <pc:docMk/>
      </pc:docMkLst>
      <pc:sldChg chg="del">
        <pc:chgData name="Melissa Alberto" userId="36a6d557-c1bd-4e93-8123-24a63d10623c" providerId="ADAL" clId="{533AFE51-DB05-4C60-82F6-C2ECE01931F7}" dt="2023-10-20T15:53:04.585" v="1053" actId="2696"/>
        <pc:sldMkLst>
          <pc:docMk/>
          <pc:sldMk cId="2554393565" sldId="258"/>
        </pc:sldMkLst>
      </pc:sldChg>
      <pc:sldChg chg="delSp modSp mod ord delAnim">
        <pc:chgData name="Melissa Alberto" userId="36a6d557-c1bd-4e93-8123-24a63d10623c" providerId="ADAL" clId="{533AFE51-DB05-4C60-82F6-C2ECE01931F7}" dt="2023-10-20T16:02:31.051" v="1150" actId="478"/>
        <pc:sldMkLst>
          <pc:docMk/>
          <pc:sldMk cId="4206467255" sldId="374"/>
        </pc:sldMkLst>
        <pc:spChg chg="del">
          <ac:chgData name="Melissa Alberto" userId="36a6d557-c1bd-4e93-8123-24a63d10623c" providerId="ADAL" clId="{533AFE51-DB05-4C60-82F6-C2ECE01931F7}" dt="2023-10-20T15:52:17.406" v="1049" actId="478"/>
          <ac:spMkLst>
            <pc:docMk/>
            <pc:sldMk cId="4206467255" sldId="374"/>
            <ac:spMk id="5" creationId="{F21216C7-6784-1D79-ED1A-36C63E188D31}"/>
          </ac:spMkLst>
        </pc:spChg>
        <pc:spChg chg="del">
          <ac:chgData name="Melissa Alberto" userId="36a6d557-c1bd-4e93-8123-24a63d10623c" providerId="ADAL" clId="{533AFE51-DB05-4C60-82F6-C2ECE01931F7}" dt="2023-10-20T15:52:01.988" v="1047" actId="478"/>
          <ac:spMkLst>
            <pc:docMk/>
            <pc:sldMk cId="4206467255" sldId="374"/>
            <ac:spMk id="7" creationId="{BDD09E42-A867-C463-2CBF-0F97665934AD}"/>
          </ac:spMkLst>
        </pc:spChg>
        <pc:spChg chg="del">
          <ac:chgData name="Melissa Alberto" userId="36a6d557-c1bd-4e93-8123-24a63d10623c" providerId="ADAL" clId="{533AFE51-DB05-4C60-82F6-C2ECE01931F7}" dt="2023-10-20T16:02:31.051" v="1150" actId="478"/>
          <ac:spMkLst>
            <pc:docMk/>
            <pc:sldMk cId="4206467255" sldId="374"/>
            <ac:spMk id="8" creationId="{82E46235-7A71-430D-26CB-12764207F165}"/>
          </ac:spMkLst>
        </pc:spChg>
        <pc:picChg chg="mod">
          <ac:chgData name="Melissa Alberto" userId="36a6d557-c1bd-4e93-8123-24a63d10623c" providerId="ADAL" clId="{533AFE51-DB05-4C60-82F6-C2ECE01931F7}" dt="2023-10-20T15:52:15.678" v="1048" actId="1076"/>
          <ac:picMkLst>
            <pc:docMk/>
            <pc:sldMk cId="4206467255" sldId="374"/>
            <ac:picMk id="4" creationId="{5EA9D4D2-21E9-B645-B017-D38CCBE56AED}"/>
          </ac:picMkLst>
        </pc:picChg>
        <pc:picChg chg="mod">
          <ac:chgData name="Melissa Alberto" userId="36a6d557-c1bd-4e93-8123-24a63d10623c" providerId="ADAL" clId="{533AFE51-DB05-4C60-82F6-C2ECE01931F7}" dt="2023-10-20T15:52:15.678" v="1048" actId="1076"/>
          <ac:picMkLst>
            <pc:docMk/>
            <pc:sldMk cId="4206467255" sldId="374"/>
            <ac:picMk id="6" creationId="{C20B59D2-10E1-2DFC-A9E4-0506EB170153}"/>
          </ac:picMkLst>
        </pc:picChg>
        <pc:picChg chg="mod">
          <ac:chgData name="Melissa Alberto" userId="36a6d557-c1bd-4e93-8123-24a63d10623c" providerId="ADAL" clId="{533AFE51-DB05-4C60-82F6-C2ECE01931F7}" dt="2023-10-20T15:52:15.678" v="1048" actId="1076"/>
          <ac:picMkLst>
            <pc:docMk/>
            <pc:sldMk cId="4206467255" sldId="374"/>
            <ac:picMk id="6146" creationId="{828C9905-ADD5-B47D-72AB-953DF169EBF2}"/>
          </ac:picMkLst>
        </pc:picChg>
        <pc:picChg chg="mod">
          <ac:chgData name="Melissa Alberto" userId="36a6d557-c1bd-4e93-8123-24a63d10623c" providerId="ADAL" clId="{533AFE51-DB05-4C60-82F6-C2ECE01931F7}" dt="2023-10-20T15:52:15.678" v="1048" actId="1076"/>
          <ac:picMkLst>
            <pc:docMk/>
            <pc:sldMk cId="4206467255" sldId="374"/>
            <ac:picMk id="6148" creationId="{647C619F-AC07-626D-B257-AFFBC59E8514}"/>
          </ac:picMkLst>
        </pc:picChg>
      </pc:sldChg>
      <pc:sldChg chg="addSp delSp modSp mod setBg delDesignElem">
        <pc:chgData name="Melissa Alberto" userId="36a6d557-c1bd-4e93-8123-24a63d10623c" providerId="ADAL" clId="{533AFE51-DB05-4C60-82F6-C2ECE01931F7}" dt="2023-10-20T16:04:35.775" v="1161" actId="1076"/>
        <pc:sldMkLst>
          <pc:docMk/>
          <pc:sldMk cId="1762355767" sldId="438"/>
        </pc:sldMkLst>
        <pc:spChg chg="mod">
          <ac:chgData name="Melissa Alberto" userId="36a6d557-c1bd-4e93-8123-24a63d10623c" providerId="ADAL" clId="{533AFE51-DB05-4C60-82F6-C2ECE01931F7}" dt="2023-10-20T16:04:22.174" v="1158" actId="26606"/>
          <ac:spMkLst>
            <pc:docMk/>
            <pc:sldMk cId="1762355767" sldId="438"/>
            <ac:spMk id="4" creationId="{32F2D28F-5D98-F4D0-FFB9-4F6377BF8043}"/>
          </ac:spMkLst>
        </pc:spChg>
        <pc:picChg chg="mod ord">
          <ac:chgData name="Melissa Alberto" userId="36a6d557-c1bd-4e93-8123-24a63d10623c" providerId="ADAL" clId="{533AFE51-DB05-4C60-82F6-C2ECE01931F7}" dt="2023-10-20T16:04:35.775" v="1161" actId="1076"/>
          <ac:picMkLst>
            <pc:docMk/>
            <pc:sldMk cId="1762355767" sldId="438"/>
            <ac:picMk id="3" creationId="{AA2CBAE6-BAA7-C46E-7DA3-34307C7B6B3A}"/>
          </ac:picMkLst>
        </pc:picChg>
        <pc:picChg chg="mod">
          <ac:chgData name="Melissa Alberto" userId="36a6d557-c1bd-4e93-8123-24a63d10623c" providerId="ADAL" clId="{533AFE51-DB05-4C60-82F6-C2ECE01931F7}" dt="2023-10-20T16:04:34.058" v="1160" actId="1076"/>
          <ac:picMkLst>
            <pc:docMk/>
            <pc:sldMk cId="1762355767" sldId="438"/>
            <ac:picMk id="7" creationId="{40CDFA9A-C1D7-9CF6-6F2B-355F40EBF9C3}"/>
          </ac:picMkLst>
        </pc:picChg>
        <pc:picChg chg="add del">
          <ac:chgData name="Melissa Alberto" userId="36a6d557-c1bd-4e93-8123-24a63d10623c" providerId="ADAL" clId="{533AFE51-DB05-4C60-82F6-C2ECE01931F7}" dt="2023-10-20T16:04:22.174" v="1158" actId="26606"/>
          <ac:picMkLst>
            <pc:docMk/>
            <pc:sldMk cId="1762355767" sldId="438"/>
            <ac:picMk id="12" creationId="{83543A10-04EE-49E0-A9DE-22E1FAB9AED9}"/>
          </ac:picMkLst>
        </pc:picChg>
      </pc:sldChg>
      <pc:sldChg chg="mod setBg chgLayout">
        <pc:chgData name="Melissa Alberto" userId="36a6d557-c1bd-4e93-8123-24a63d10623c" providerId="ADAL" clId="{533AFE51-DB05-4C60-82F6-C2ECE01931F7}" dt="2023-10-20T15:39:55.558" v="929" actId="6264"/>
        <pc:sldMkLst>
          <pc:docMk/>
          <pc:sldMk cId="1793841519" sldId="444"/>
        </pc:sldMkLst>
      </pc:sldChg>
      <pc:sldChg chg="addSp delSp modSp mod setBg delDesignElem">
        <pc:chgData name="Melissa Alberto" userId="36a6d557-c1bd-4e93-8123-24a63d10623c" providerId="ADAL" clId="{533AFE51-DB05-4C60-82F6-C2ECE01931F7}" dt="2023-10-20T15:51:45.909" v="1044" actId="1037"/>
        <pc:sldMkLst>
          <pc:docMk/>
          <pc:sldMk cId="820883828" sldId="445"/>
        </pc:sldMkLst>
        <pc:spChg chg="add del">
          <ac:chgData name="Melissa Alberto" userId="36a6d557-c1bd-4e93-8123-24a63d10623c" providerId="ADAL" clId="{533AFE51-DB05-4C60-82F6-C2ECE01931F7}" dt="2023-10-20T15:45:27.292" v="978" actId="26606"/>
          <ac:spMkLst>
            <pc:docMk/>
            <pc:sldMk cId="820883828" sldId="445"/>
            <ac:spMk id="7" creationId="{7FBCF2A6-1F18-4B68-B5D2-5B763ED4159A}"/>
          </ac:spMkLst>
        </pc:spChg>
        <pc:spChg chg="add del">
          <ac:chgData name="Melissa Alberto" userId="36a6d557-c1bd-4e93-8123-24a63d10623c" providerId="ADAL" clId="{533AFE51-DB05-4C60-82F6-C2ECE01931F7}" dt="2023-10-20T15:45:27.292" v="978" actId="26606"/>
          <ac:spMkLst>
            <pc:docMk/>
            <pc:sldMk cId="820883828" sldId="445"/>
            <ac:spMk id="8" creationId="{FF3A27FB-A693-4A75-951E-0C77CD98F032}"/>
          </ac:spMkLst>
        </pc:spChg>
        <pc:spChg chg="add del">
          <ac:chgData name="Melissa Alberto" userId="36a6d557-c1bd-4e93-8123-24a63d10623c" providerId="ADAL" clId="{533AFE51-DB05-4C60-82F6-C2ECE01931F7}" dt="2023-10-20T15:45:27.292" v="978" actId="26606"/>
          <ac:spMkLst>
            <pc:docMk/>
            <pc:sldMk cId="820883828" sldId="445"/>
            <ac:spMk id="9" creationId="{85C2136B-77EC-41E9-BDB6-58A4AE1429B7}"/>
          </ac:spMkLst>
        </pc:spChg>
        <pc:spChg chg="add del">
          <ac:chgData name="Melissa Alberto" userId="36a6d557-c1bd-4e93-8123-24a63d10623c" providerId="ADAL" clId="{533AFE51-DB05-4C60-82F6-C2ECE01931F7}" dt="2023-10-20T15:45:41.743" v="988" actId="26606"/>
          <ac:spMkLst>
            <pc:docMk/>
            <pc:sldMk cId="820883828" sldId="445"/>
            <ac:spMk id="10" creationId="{542A1125-BEEF-4B06-B7A6-5C89AFBF8026}"/>
          </ac:spMkLst>
        </pc:spChg>
        <pc:spChg chg="add del">
          <ac:chgData name="Melissa Alberto" userId="36a6d557-c1bd-4e93-8123-24a63d10623c" providerId="ADAL" clId="{533AFE51-DB05-4C60-82F6-C2ECE01931F7}" dt="2023-10-20T15:45:41.743" v="988" actId="26606"/>
          <ac:spMkLst>
            <pc:docMk/>
            <pc:sldMk cId="820883828" sldId="445"/>
            <ac:spMk id="12" creationId="{341AF29A-C02E-4F6E-AE31-4D61F939D5C3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820883828" sldId="445"/>
            <ac:spMk id="13" creationId="{AB8C311F-7253-4AED-9701-7FC0708C41C7}"/>
          </ac:spMkLst>
        </pc:spChg>
        <pc:spChg chg="add del">
          <ac:chgData name="Melissa Alberto" userId="36a6d557-c1bd-4e93-8123-24a63d10623c" providerId="ADAL" clId="{533AFE51-DB05-4C60-82F6-C2ECE01931F7}" dt="2023-10-20T15:45:41.743" v="988" actId="26606"/>
          <ac:spMkLst>
            <pc:docMk/>
            <pc:sldMk cId="820883828" sldId="445"/>
            <ac:spMk id="14" creationId="{64803267-175B-4586-A120-09F386B975F2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820883828" sldId="445"/>
            <ac:spMk id="15" creationId="{E2384209-CB15-4CDF-9D31-C44FD9A3F20D}"/>
          </ac:spMkLst>
        </pc:spChg>
        <pc:spChg chg="add del">
          <ac:chgData name="Melissa Alberto" userId="36a6d557-c1bd-4e93-8123-24a63d10623c" providerId="ADAL" clId="{533AFE51-DB05-4C60-82F6-C2ECE01931F7}" dt="2023-10-20T15:45:55.676" v="992" actId="26606"/>
          <ac:spMkLst>
            <pc:docMk/>
            <pc:sldMk cId="820883828" sldId="445"/>
            <ac:spMk id="16" creationId="{41DC778F-EF1A-4C1B-B1AD-BA37A74E5DD7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820883828" sldId="445"/>
            <ac:spMk id="17" creationId="{2633B3B5-CC90-43F0-8714-D31D1F3F0209}"/>
          </ac:spMkLst>
        </pc:spChg>
        <pc:spChg chg="add del">
          <ac:chgData name="Melissa Alberto" userId="36a6d557-c1bd-4e93-8123-24a63d10623c" providerId="ADAL" clId="{533AFE51-DB05-4C60-82F6-C2ECE01931F7}" dt="2023-10-20T15:45:55.676" v="992" actId="26606"/>
          <ac:spMkLst>
            <pc:docMk/>
            <pc:sldMk cId="820883828" sldId="445"/>
            <ac:spMk id="18" creationId="{613FCDB4-670C-4568-96EE-093382A9E682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820883828" sldId="445"/>
            <ac:spMk id="19" creationId="{A8D57A06-A426-446D-B02C-A2DC6B62E45E}"/>
          </ac:spMkLst>
        </pc:spChg>
        <pc:spChg chg="add del">
          <ac:chgData name="Melissa Alberto" userId="36a6d557-c1bd-4e93-8123-24a63d10623c" providerId="ADAL" clId="{533AFE51-DB05-4C60-82F6-C2ECE01931F7}" dt="2023-10-20T15:50:48.183" v="1014" actId="26606"/>
          <ac:spMkLst>
            <pc:docMk/>
            <pc:sldMk cId="820883828" sldId="445"/>
            <ac:spMk id="20" creationId="{F0656BFA-9C98-404D-A9A8-62F85430CB99}"/>
          </ac:spMkLst>
        </pc:spChg>
        <pc:spChg chg="add del">
          <ac:chgData name="Melissa Alberto" userId="36a6d557-c1bd-4e93-8123-24a63d10623c" providerId="ADAL" clId="{533AFE51-DB05-4C60-82F6-C2ECE01931F7}" dt="2023-10-20T15:45:28.947" v="980" actId="26606"/>
          <ac:spMkLst>
            <pc:docMk/>
            <pc:sldMk cId="820883828" sldId="445"/>
            <ac:spMk id="21" creationId="{03E8462A-FEBA-4848-81CC-3F8DA3E477BE}"/>
          </ac:spMkLst>
        </pc:spChg>
        <pc:spChg chg="add del">
          <ac:chgData name="Melissa Alberto" userId="36a6d557-c1bd-4e93-8123-24a63d10623c" providerId="ADAL" clId="{533AFE51-DB05-4C60-82F6-C2ECE01931F7}" dt="2023-10-20T15:45:28.947" v="980" actId="26606"/>
          <ac:spMkLst>
            <pc:docMk/>
            <pc:sldMk cId="820883828" sldId="445"/>
            <ac:spMk id="22" creationId="{7941F9B1-B01B-4A84-89D9-B169AEB4E456}"/>
          </ac:spMkLst>
        </pc:spChg>
        <pc:spChg chg="add del">
          <ac:chgData name="Melissa Alberto" userId="36a6d557-c1bd-4e93-8123-24a63d10623c" providerId="ADAL" clId="{533AFE51-DB05-4C60-82F6-C2ECE01931F7}" dt="2023-10-20T15:50:48.183" v="1014" actId="26606"/>
          <ac:spMkLst>
            <pc:docMk/>
            <pc:sldMk cId="820883828" sldId="445"/>
            <ac:spMk id="24" creationId="{2CEFF5E2-6478-4C20-B0EB-864D7BD0A5E0}"/>
          </ac:spMkLst>
        </pc:spChg>
        <pc:spChg chg="add del">
          <ac:chgData name="Melissa Alberto" userId="36a6d557-c1bd-4e93-8123-24a63d10623c" providerId="ADAL" clId="{533AFE51-DB05-4C60-82F6-C2ECE01931F7}" dt="2023-10-20T15:50:37.893" v="1005" actId="26606"/>
          <ac:spMkLst>
            <pc:docMk/>
            <pc:sldMk cId="820883828" sldId="445"/>
            <ac:spMk id="29" creationId="{21029ED5-F105-4DD2-99C8-1E4422817978}"/>
          </ac:spMkLst>
        </pc:spChg>
        <pc:spChg chg="add del">
          <ac:chgData name="Melissa Alberto" userId="36a6d557-c1bd-4e93-8123-24a63d10623c" providerId="ADAL" clId="{533AFE51-DB05-4C60-82F6-C2ECE01931F7}" dt="2023-10-20T15:50:37.893" v="1005" actId="26606"/>
          <ac:spMkLst>
            <pc:docMk/>
            <pc:sldMk cId="820883828" sldId="445"/>
            <ac:spMk id="42" creationId="{5C9652B3-A450-4ED6-8FBF-F536BA60B4D8}"/>
          </ac:spMkLst>
        </pc:spChg>
        <pc:spChg chg="add del">
          <ac:chgData name="Melissa Alberto" userId="36a6d557-c1bd-4e93-8123-24a63d10623c" providerId="ADAL" clId="{533AFE51-DB05-4C60-82F6-C2ECE01931F7}" dt="2023-10-20T15:50:41.873" v="1007" actId="26606"/>
          <ac:spMkLst>
            <pc:docMk/>
            <pc:sldMk cId="820883828" sldId="445"/>
            <ac:spMk id="44" creationId="{03E8462A-FEBA-4848-81CC-3F8DA3E477BE}"/>
          </ac:spMkLst>
        </pc:spChg>
        <pc:spChg chg="add del">
          <ac:chgData name="Melissa Alberto" userId="36a6d557-c1bd-4e93-8123-24a63d10623c" providerId="ADAL" clId="{533AFE51-DB05-4C60-82F6-C2ECE01931F7}" dt="2023-10-20T15:50:41.873" v="1007" actId="26606"/>
          <ac:spMkLst>
            <pc:docMk/>
            <pc:sldMk cId="820883828" sldId="445"/>
            <ac:spMk id="46" creationId="{7941F9B1-B01B-4A84-89D9-B169AEB4E456}"/>
          </ac:spMkLst>
        </pc:spChg>
        <pc:spChg chg="add del">
          <ac:chgData name="Melissa Alberto" userId="36a6d557-c1bd-4e93-8123-24a63d10623c" providerId="ADAL" clId="{533AFE51-DB05-4C60-82F6-C2ECE01931F7}" dt="2023-10-20T15:50:43.067" v="1009" actId="26606"/>
          <ac:spMkLst>
            <pc:docMk/>
            <pc:sldMk cId="820883828" sldId="445"/>
            <ac:spMk id="48" creationId="{03E8462A-FEBA-4848-81CC-3F8DA3E477BE}"/>
          </ac:spMkLst>
        </pc:spChg>
        <pc:spChg chg="add del">
          <ac:chgData name="Melissa Alberto" userId="36a6d557-c1bd-4e93-8123-24a63d10623c" providerId="ADAL" clId="{533AFE51-DB05-4C60-82F6-C2ECE01931F7}" dt="2023-10-20T15:50:43.067" v="1009" actId="26606"/>
          <ac:spMkLst>
            <pc:docMk/>
            <pc:sldMk cId="820883828" sldId="445"/>
            <ac:spMk id="50" creationId="{7941F9B1-B01B-4A84-89D9-B169AEB4E456}"/>
          </ac:spMkLst>
        </pc:spChg>
        <pc:spChg chg="add del">
          <ac:chgData name="Melissa Alberto" userId="36a6d557-c1bd-4e93-8123-24a63d10623c" providerId="ADAL" clId="{533AFE51-DB05-4C60-82F6-C2ECE01931F7}" dt="2023-10-20T15:50:45.491" v="1011" actId="26606"/>
          <ac:spMkLst>
            <pc:docMk/>
            <pc:sldMk cId="820883828" sldId="445"/>
            <ac:spMk id="52" creationId="{F0656BFA-9C98-404D-A9A8-62F85430CB99}"/>
          </ac:spMkLst>
        </pc:spChg>
        <pc:spChg chg="add del">
          <ac:chgData name="Melissa Alberto" userId="36a6d557-c1bd-4e93-8123-24a63d10623c" providerId="ADAL" clId="{533AFE51-DB05-4C60-82F6-C2ECE01931F7}" dt="2023-10-20T15:50:45.491" v="1011" actId="26606"/>
          <ac:spMkLst>
            <pc:docMk/>
            <pc:sldMk cId="820883828" sldId="445"/>
            <ac:spMk id="53" creationId="{2CEFF5E2-6478-4C20-B0EB-864D7BD0A5E0}"/>
          </ac:spMkLst>
        </pc:spChg>
        <pc:spChg chg="add del">
          <ac:chgData name="Melissa Alberto" userId="36a6d557-c1bd-4e93-8123-24a63d10623c" providerId="ADAL" clId="{533AFE51-DB05-4C60-82F6-C2ECE01931F7}" dt="2023-10-20T15:50:48.169" v="1013" actId="26606"/>
          <ac:spMkLst>
            <pc:docMk/>
            <pc:sldMk cId="820883828" sldId="445"/>
            <ac:spMk id="55" creationId="{35002F6C-0142-4BD1-B14C-B2A8BE2BC116}"/>
          </ac:spMkLst>
        </pc:spChg>
        <pc:spChg chg="add del">
          <ac:chgData name="Melissa Alberto" userId="36a6d557-c1bd-4e93-8123-24a63d10623c" providerId="ADAL" clId="{533AFE51-DB05-4C60-82F6-C2ECE01931F7}" dt="2023-10-20T15:50:48.169" v="1013" actId="26606"/>
          <ac:spMkLst>
            <pc:docMk/>
            <pc:sldMk cId="820883828" sldId="445"/>
            <ac:spMk id="56" creationId="{889F2A4C-8C64-4700-8689-78F603984665}"/>
          </ac:spMkLst>
        </pc:spChg>
        <pc:spChg chg="add">
          <ac:chgData name="Melissa Alberto" userId="36a6d557-c1bd-4e93-8123-24a63d10623c" providerId="ADAL" clId="{533AFE51-DB05-4C60-82F6-C2ECE01931F7}" dt="2023-10-20T15:50:48.183" v="1014" actId="26606"/>
          <ac:spMkLst>
            <pc:docMk/>
            <pc:sldMk cId="820883828" sldId="445"/>
            <ac:spMk id="58" creationId="{03E8462A-FEBA-4848-81CC-3F8DA3E477BE}"/>
          </ac:spMkLst>
        </pc:spChg>
        <pc:spChg chg="add">
          <ac:chgData name="Melissa Alberto" userId="36a6d557-c1bd-4e93-8123-24a63d10623c" providerId="ADAL" clId="{533AFE51-DB05-4C60-82F6-C2ECE01931F7}" dt="2023-10-20T15:50:48.183" v="1014" actId="26606"/>
          <ac:spMkLst>
            <pc:docMk/>
            <pc:sldMk cId="820883828" sldId="445"/>
            <ac:spMk id="60" creationId="{7941F9B1-B01B-4A84-89D9-B169AEB4E456}"/>
          </ac:spMkLst>
        </pc:spChg>
        <pc:grpChg chg="add del">
          <ac:chgData name="Melissa Alberto" userId="36a6d557-c1bd-4e93-8123-24a63d10623c" providerId="ADAL" clId="{533AFE51-DB05-4C60-82F6-C2ECE01931F7}" dt="2023-10-20T15:45:28.947" v="980" actId="26606"/>
          <ac:grpSpMkLst>
            <pc:docMk/>
            <pc:sldMk cId="820883828" sldId="445"/>
            <ac:grpSpMk id="23" creationId="{2109F83F-40FE-4DB3-84CC-09FB3340D06D}"/>
          </ac:grpSpMkLst>
        </pc:grpChg>
        <pc:grpChg chg="add del">
          <ac:chgData name="Melissa Alberto" userId="36a6d557-c1bd-4e93-8123-24a63d10623c" providerId="ADAL" clId="{533AFE51-DB05-4C60-82F6-C2ECE01931F7}" dt="2023-10-20T15:50:37.893" v="1005" actId="26606"/>
          <ac:grpSpMkLst>
            <pc:docMk/>
            <pc:sldMk cId="820883828" sldId="445"/>
            <ac:grpSpMk id="31" creationId="{2D621E68-BF28-4A1C-B1A2-4E55E139E79A}"/>
          </ac:grpSpMkLst>
        </pc:grpChg>
        <pc:grpChg chg="add del">
          <ac:chgData name="Melissa Alberto" userId="36a6d557-c1bd-4e93-8123-24a63d10623c" providerId="ADAL" clId="{533AFE51-DB05-4C60-82F6-C2ECE01931F7}" dt="2023-10-20T15:50:41.873" v="1007" actId="26606"/>
          <ac:grpSpMkLst>
            <pc:docMk/>
            <pc:sldMk cId="820883828" sldId="445"/>
            <ac:grpSpMk id="45" creationId="{2109F83F-40FE-4DB3-84CC-09FB3340D06D}"/>
          </ac:grpSpMkLst>
        </pc:grpChg>
        <pc:grpChg chg="add del">
          <ac:chgData name="Melissa Alberto" userId="36a6d557-c1bd-4e93-8123-24a63d10623c" providerId="ADAL" clId="{533AFE51-DB05-4C60-82F6-C2ECE01931F7}" dt="2023-10-20T15:50:43.067" v="1009" actId="26606"/>
          <ac:grpSpMkLst>
            <pc:docMk/>
            <pc:sldMk cId="820883828" sldId="445"/>
            <ac:grpSpMk id="49" creationId="{2109F83F-40FE-4DB3-84CC-09FB3340D06D}"/>
          </ac:grpSpMkLst>
        </pc:grpChg>
        <pc:grpChg chg="add">
          <ac:chgData name="Melissa Alberto" userId="36a6d557-c1bd-4e93-8123-24a63d10623c" providerId="ADAL" clId="{533AFE51-DB05-4C60-82F6-C2ECE01931F7}" dt="2023-10-20T15:50:48.183" v="1014" actId="26606"/>
          <ac:grpSpMkLst>
            <pc:docMk/>
            <pc:sldMk cId="820883828" sldId="445"/>
            <ac:grpSpMk id="59" creationId="{2109F83F-40FE-4DB3-84CC-09FB3340D06D}"/>
          </ac:grpSpMkLst>
        </pc:grpChg>
        <pc:picChg chg="add mod">
          <ac:chgData name="Melissa Alberto" userId="36a6d557-c1bd-4e93-8123-24a63d10623c" providerId="ADAL" clId="{533AFE51-DB05-4C60-82F6-C2ECE01931F7}" dt="2023-10-20T15:51:45.909" v="1044" actId="1037"/>
          <ac:picMkLst>
            <pc:docMk/>
            <pc:sldMk cId="820883828" sldId="445"/>
            <ac:picMk id="3" creationId="{CFAACA93-0939-4EFE-E7E5-D20ED286D2F4}"/>
          </ac:picMkLst>
        </pc:picChg>
        <pc:picChg chg="del mod">
          <ac:chgData name="Melissa Alberto" userId="36a6d557-c1bd-4e93-8123-24a63d10623c" providerId="ADAL" clId="{533AFE51-DB05-4C60-82F6-C2ECE01931F7}" dt="2023-10-20T15:51:05.085" v="1016" actId="478"/>
          <ac:picMkLst>
            <pc:docMk/>
            <pc:sldMk cId="820883828" sldId="445"/>
            <ac:picMk id="4" creationId="{B0AE3266-BFC7-51D7-0CCF-A4B4868F6160}"/>
          </ac:picMkLst>
        </pc:picChg>
        <pc:cxnChg chg="add del">
          <ac:chgData name="Melissa Alberto" userId="36a6d557-c1bd-4e93-8123-24a63d10623c" providerId="ADAL" clId="{533AFE51-DB05-4C60-82F6-C2ECE01931F7}" dt="2023-10-20T15:45:27.292" v="978" actId="26606"/>
          <ac:cxnSpMkLst>
            <pc:docMk/>
            <pc:sldMk cId="820883828" sldId="445"/>
            <ac:cxnSpMk id="6" creationId="{FB1FCEB1-A7E1-417C-A7EF-AA30D5A0859F}"/>
          </ac:cxnSpMkLst>
        </pc:cxnChg>
        <pc:cxnChg chg="add del">
          <ac:chgData name="Melissa Alberto" userId="36a6d557-c1bd-4e93-8123-24a63d10623c" providerId="ADAL" clId="{533AFE51-DB05-4C60-82F6-C2ECE01931F7}" dt="2023-10-20T15:45:27.292" v="978" actId="26606"/>
          <ac:cxnSpMkLst>
            <pc:docMk/>
            <pc:sldMk cId="820883828" sldId="445"/>
            <ac:cxnSpMk id="11" creationId="{E55891F3-A5E2-4418-8950-25FA2B731209}"/>
          </ac:cxnSpMkLst>
        </pc:cxnChg>
      </pc:sldChg>
      <pc:sldChg chg="delSp setBg delDesignElem">
        <pc:chgData name="Melissa Alberto" userId="36a6d557-c1bd-4e93-8123-24a63d10623c" providerId="ADAL" clId="{533AFE51-DB05-4C60-82F6-C2ECE01931F7}" dt="2023-10-20T14:44:42.255" v="874"/>
        <pc:sldMkLst>
          <pc:docMk/>
          <pc:sldMk cId="680846687" sldId="446"/>
        </pc:sldMkLst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680846687" sldId="446"/>
            <ac:spMk id="19" creationId="{32BC26D8-82FB-445E-AA49-62A77D7C1EE0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680846687" sldId="446"/>
            <ac:spMk id="21" creationId="{CB44330D-EA18-4254-AA95-EB49948539B8}"/>
          </ac:spMkLst>
        </pc:spChg>
      </pc:sldChg>
      <pc:sldChg chg="addSp delSp modSp mod setBg">
        <pc:chgData name="Melissa Alberto" userId="36a6d557-c1bd-4e93-8123-24a63d10623c" providerId="ADAL" clId="{533AFE51-DB05-4C60-82F6-C2ECE01931F7}" dt="2023-10-20T15:56:03.163" v="1078" actId="1076"/>
        <pc:sldMkLst>
          <pc:docMk/>
          <pc:sldMk cId="1148267862" sldId="447"/>
        </pc:sldMkLst>
        <pc:spChg chg="mod">
          <ac:chgData name="Melissa Alberto" userId="36a6d557-c1bd-4e93-8123-24a63d10623c" providerId="ADAL" clId="{533AFE51-DB05-4C60-82F6-C2ECE01931F7}" dt="2023-10-20T15:56:03.163" v="1078" actId="1076"/>
          <ac:spMkLst>
            <pc:docMk/>
            <pc:sldMk cId="1148267862" sldId="447"/>
            <ac:spMk id="2" creationId="{9214A61B-1962-6863-2954-B62D3A01CBF7}"/>
          </ac:spMkLst>
        </pc:spChg>
        <pc:spChg chg="add del">
          <ac:chgData name="Melissa Alberto" userId="36a6d557-c1bd-4e93-8123-24a63d10623c" providerId="ADAL" clId="{533AFE51-DB05-4C60-82F6-C2ECE01931F7}" dt="2023-10-20T15:55:26.811" v="1070" actId="26606"/>
          <ac:spMkLst>
            <pc:docMk/>
            <pc:sldMk cId="1148267862" sldId="447"/>
            <ac:spMk id="6" creationId="{D4771268-CB57-404A-9271-370EB28F6090}"/>
          </ac:spMkLst>
        </pc:spChg>
        <pc:spChg chg="add del">
          <ac:chgData name="Melissa Alberto" userId="36a6d557-c1bd-4e93-8123-24a63d10623c" providerId="ADAL" clId="{533AFE51-DB05-4C60-82F6-C2ECE01931F7}" dt="2023-10-20T15:55:14.918" v="1068" actId="26606"/>
          <ac:spMkLst>
            <pc:docMk/>
            <pc:sldMk cId="1148267862" sldId="447"/>
            <ac:spMk id="9" creationId="{B7BD7FCF-A254-4A97-A15C-319B67622677}"/>
          </ac:spMkLst>
        </pc:spChg>
        <pc:spChg chg="add del">
          <ac:chgData name="Melissa Alberto" userId="36a6d557-c1bd-4e93-8123-24a63d10623c" providerId="ADAL" clId="{533AFE51-DB05-4C60-82F6-C2ECE01931F7}" dt="2023-10-20T15:55:14.918" v="1068" actId="26606"/>
          <ac:spMkLst>
            <pc:docMk/>
            <pc:sldMk cId="1148267862" sldId="447"/>
            <ac:spMk id="11" creationId="{52FFAF72-6204-4676-9C6F-9A4CC4D91805}"/>
          </ac:spMkLst>
        </pc:spChg>
        <pc:picChg chg="mod">
          <ac:chgData name="Melissa Alberto" userId="36a6d557-c1bd-4e93-8123-24a63d10623c" providerId="ADAL" clId="{533AFE51-DB05-4C60-82F6-C2ECE01931F7}" dt="2023-10-20T15:55:26.811" v="1070" actId="26606"/>
          <ac:picMkLst>
            <pc:docMk/>
            <pc:sldMk cId="1148267862" sldId="447"/>
            <ac:picMk id="4" creationId="{8B5ECF70-7163-861B-4407-00AC4C0674EB}"/>
          </ac:picMkLst>
        </pc:picChg>
      </pc:sldChg>
      <pc:sldChg chg="delSp modSp mod setBg delDesignElem">
        <pc:chgData name="Melissa Alberto" userId="36a6d557-c1bd-4e93-8123-24a63d10623c" providerId="ADAL" clId="{533AFE51-DB05-4C60-82F6-C2ECE01931F7}" dt="2023-10-20T15:56:03.541" v="1079" actId="1076"/>
        <pc:sldMkLst>
          <pc:docMk/>
          <pc:sldMk cId="2864718905" sldId="450"/>
        </pc:sldMkLst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2864718905" sldId="450"/>
            <ac:spMk id="9" creationId="{D4771268-CB57-404A-9271-370EB28F6090}"/>
          </ac:spMkLst>
        </pc:spChg>
        <pc:picChg chg="mod">
          <ac:chgData name="Melissa Alberto" userId="36a6d557-c1bd-4e93-8123-24a63d10623c" providerId="ADAL" clId="{533AFE51-DB05-4C60-82F6-C2ECE01931F7}" dt="2023-10-20T15:56:03.541" v="1079" actId="1076"/>
          <ac:picMkLst>
            <pc:docMk/>
            <pc:sldMk cId="2864718905" sldId="450"/>
            <ac:picMk id="4" creationId="{4BF0036F-7EDC-B7DA-D8AA-FD49DF0109B6}"/>
          </ac:picMkLst>
        </pc:picChg>
      </pc:sldChg>
      <pc:sldChg chg="addSp delSp modSp mod setBg delDesignElem">
        <pc:chgData name="Melissa Alberto" userId="36a6d557-c1bd-4e93-8123-24a63d10623c" providerId="ADAL" clId="{533AFE51-DB05-4C60-82F6-C2ECE01931F7}" dt="2023-10-20T16:03:26.438" v="1153" actId="26606"/>
        <pc:sldMkLst>
          <pc:docMk/>
          <pc:sldMk cId="3591191086" sldId="451"/>
        </pc:sldMkLst>
        <pc:spChg chg="add">
          <ac:chgData name="Melissa Alberto" userId="36a6d557-c1bd-4e93-8123-24a63d10623c" providerId="ADAL" clId="{533AFE51-DB05-4C60-82F6-C2ECE01931F7}" dt="2023-10-20T16:03:26.438" v="1153" actId="26606"/>
          <ac:spMkLst>
            <pc:docMk/>
            <pc:sldMk cId="3591191086" sldId="451"/>
            <ac:spMk id="7" creationId="{C7D023E4-8DE1-436E-9847-ED6A4B4B04FD}"/>
          </ac:spMkLst>
        </pc:spChg>
        <pc:spChg chg="add">
          <ac:chgData name="Melissa Alberto" userId="36a6d557-c1bd-4e93-8123-24a63d10623c" providerId="ADAL" clId="{533AFE51-DB05-4C60-82F6-C2ECE01931F7}" dt="2023-10-20T16:03:26.438" v="1153" actId="26606"/>
          <ac:spMkLst>
            <pc:docMk/>
            <pc:sldMk cId="3591191086" sldId="451"/>
            <ac:spMk id="9" creationId="{8B2B1708-8CE4-4A20-94F5-55118AE2CBD7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3591191086" sldId="451"/>
            <ac:spMk id="34" creationId="{C7D023E4-8DE1-436E-9847-ED6A4B4B04FD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3591191086" sldId="451"/>
            <ac:spMk id="35" creationId="{8B2B1708-8CE4-4A20-94F5-55118AE2CBD7}"/>
          </ac:spMkLst>
        </pc:spChg>
        <pc:grpChg chg="add">
          <ac:chgData name="Melissa Alberto" userId="36a6d557-c1bd-4e93-8123-24a63d10623c" providerId="ADAL" clId="{533AFE51-DB05-4C60-82F6-C2ECE01931F7}" dt="2023-10-20T16:03:26.438" v="1153" actId="26606"/>
          <ac:grpSpMkLst>
            <pc:docMk/>
            <pc:sldMk cId="3591191086" sldId="451"/>
            <ac:grpSpMk id="11" creationId="{EC2D6DD8-FAD6-401D-9DE6-71DD04C980F3}"/>
          </ac:grpSpMkLst>
        </pc:grpChg>
        <pc:grpChg chg="add">
          <ac:chgData name="Melissa Alberto" userId="36a6d557-c1bd-4e93-8123-24a63d10623c" providerId="ADAL" clId="{533AFE51-DB05-4C60-82F6-C2ECE01931F7}" dt="2023-10-20T16:03:26.438" v="1153" actId="26606"/>
          <ac:grpSpMkLst>
            <pc:docMk/>
            <pc:sldMk cId="3591191086" sldId="451"/>
            <ac:grpSpMk id="15" creationId="{43F5E015-E085-4624-B431-B42414448684}"/>
          </ac:grpSpMkLst>
        </pc:grpChg>
        <pc:grpChg chg="del">
          <ac:chgData name="Melissa Alberto" userId="36a6d557-c1bd-4e93-8123-24a63d10623c" providerId="ADAL" clId="{533AFE51-DB05-4C60-82F6-C2ECE01931F7}" dt="2023-10-20T14:44:19.055" v="865"/>
          <ac:grpSpMkLst>
            <pc:docMk/>
            <pc:sldMk cId="3591191086" sldId="451"/>
            <ac:grpSpMk id="26" creationId="{43F5E015-E085-4624-B431-B42414448684}"/>
          </ac:grpSpMkLst>
        </pc:grpChg>
        <pc:grpChg chg="del">
          <ac:chgData name="Melissa Alberto" userId="36a6d557-c1bd-4e93-8123-24a63d10623c" providerId="ADAL" clId="{533AFE51-DB05-4C60-82F6-C2ECE01931F7}" dt="2023-10-20T14:44:19.055" v="865"/>
          <ac:grpSpMkLst>
            <pc:docMk/>
            <pc:sldMk cId="3591191086" sldId="451"/>
            <ac:grpSpMk id="36" creationId="{EC2D6DD8-FAD6-401D-9DE6-71DD04C980F3}"/>
          </ac:grpSpMkLst>
        </pc:grpChg>
        <pc:picChg chg="mod">
          <ac:chgData name="Melissa Alberto" userId="36a6d557-c1bd-4e93-8123-24a63d10623c" providerId="ADAL" clId="{533AFE51-DB05-4C60-82F6-C2ECE01931F7}" dt="2023-10-20T16:03:26.438" v="1153" actId="26606"/>
          <ac:picMkLst>
            <pc:docMk/>
            <pc:sldMk cId="3591191086" sldId="451"/>
            <ac:picMk id="2" creationId="{42C3B018-1E8D-4C98-1EBB-80248D92815C}"/>
          </ac:picMkLst>
        </pc:picChg>
      </pc:sldChg>
      <pc:sldChg chg="delSp del">
        <pc:chgData name="Melissa Alberto" userId="36a6d557-c1bd-4e93-8123-24a63d10623c" providerId="ADAL" clId="{533AFE51-DB05-4C60-82F6-C2ECE01931F7}" dt="2023-10-09T14:08:01.091" v="44" actId="47"/>
        <pc:sldMkLst>
          <pc:docMk/>
          <pc:sldMk cId="3709140510" sldId="452"/>
        </pc:sldMkLst>
        <pc:picChg chg="del">
          <ac:chgData name="Melissa Alberto" userId="36a6d557-c1bd-4e93-8123-24a63d10623c" providerId="ADAL" clId="{533AFE51-DB05-4C60-82F6-C2ECE01931F7}" dt="2023-10-09T14:07:58.699" v="43" actId="478"/>
          <ac:picMkLst>
            <pc:docMk/>
            <pc:sldMk cId="3709140510" sldId="452"/>
            <ac:picMk id="2050" creationId="{04E5885B-AE33-7C77-D553-23F9D377B933}"/>
          </ac:picMkLst>
        </pc:picChg>
      </pc:sldChg>
      <pc:sldChg chg="delSp modSp mod">
        <pc:chgData name="Melissa Alberto" userId="36a6d557-c1bd-4e93-8123-24a63d10623c" providerId="ADAL" clId="{533AFE51-DB05-4C60-82F6-C2ECE01931F7}" dt="2023-10-09T14:09:48.308" v="69" actId="207"/>
        <pc:sldMkLst>
          <pc:docMk/>
          <pc:sldMk cId="883559288" sldId="453"/>
        </pc:sldMkLst>
        <pc:spChg chg="mod">
          <ac:chgData name="Melissa Alberto" userId="36a6d557-c1bd-4e93-8123-24a63d10623c" providerId="ADAL" clId="{533AFE51-DB05-4C60-82F6-C2ECE01931F7}" dt="2023-10-09T14:09:48.308" v="69" actId="207"/>
          <ac:spMkLst>
            <pc:docMk/>
            <pc:sldMk cId="883559288" sldId="453"/>
            <ac:spMk id="5" creationId="{B91FBB34-97C0-6CE6-B7D8-0FB32CB48A5A}"/>
          </ac:spMkLst>
        </pc:spChg>
        <pc:spChg chg="mod">
          <ac:chgData name="Melissa Alberto" userId="36a6d557-c1bd-4e93-8123-24a63d10623c" providerId="ADAL" clId="{533AFE51-DB05-4C60-82F6-C2ECE01931F7}" dt="2023-10-09T14:09:21.953" v="67" actId="20577"/>
          <ac:spMkLst>
            <pc:docMk/>
            <pc:sldMk cId="883559288" sldId="453"/>
            <ac:spMk id="6" creationId="{08D63E44-B413-84A8-7E7C-3D2CBB77CB88}"/>
          </ac:spMkLst>
        </pc:spChg>
        <pc:picChg chg="del">
          <ac:chgData name="Melissa Alberto" userId="36a6d557-c1bd-4e93-8123-24a63d10623c" providerId="ADAL" clId="{533AFE51-DB05-4C60-82F6-C2ECE01931F7}" dt="2023-10-09T14:08:10.204" v="45" actId="478"/>
          <ac:picMkLst>
            <pc:docMk/>
            <pc:sldMk cId="883559288" sldId="453"/>
            <ac:picMk id="3074" creationId="{2BD87753-27FF-F9C9-3753-6733F0CA472D}"/>
          </ac:picMkLst>
        </pc:picChg>
      </pc:sldChg>
      <pc:sldChg chg="addSp delSp modSp del mod setBg setClrOvrMap delDesignElem">
        <pc:chgData name="Melissa Alberto" userId="36a6d557-c1bd-4e93-8123-24a63d10623c" providerId="ADAL" clId="{533AFE51-DB05-4C60-82F6-C2ECE01931F7}" dt="2023-10-20T16:00:35.064" v="1141" actId="2696"/>
        <pc:sldMkLst>
          <pc:docMk/>
          <pc:sldMk cId="880491197" sldId="454"/>
        </pc:sldMkLst>
        <pc:spChg chg="mod ord">
          <ac:chgData name="Melissa Alberto" userId="36a6d557-c1bd-4e93-8123-24a63d10623c" providerId="ADAL" clId="{533AFE51-DB05-4C60-82F6-C2ECE01931F7}" dt="2023-10-20T15:57:08.291" v="1087" actId="14100"/>
          <ac:spMkLst>
            <pc:docMk/>
            <pc:sldMk cId="880491197" sldId="454"/>
            <ac:spMk id="4" creationId="{32F2D28F-5D98-F4D0-FFB9-4F6377BF8043}"/>
          </ac:spMkLst>
        </pc:spChg>
        <pc:spChg chg="add del">
          <ac:chgData name="Melissa Alberto" userId="36a6d557-c1bd-4e93-8123-24a63d10623c" providerId="ADAL" clId="{533AFE51-DB05-4C60-82F6-C2ECE01931F7}" dt="2023-10-20T15:55:55.251" v="1073" actId="26606"/>
          <ac:spMkLst>
            <pc:docMk/>
            <pc:sldMk cId="880491197" sldId="454"/>
            <ac:spMk id="19" creationId="{4F71A406-3CB7-4E4D-B434-24E6AA4F3997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880491197" sldId="454"/>
            <ac:spMk id="34" creationId="{2151139A-886F-4B97-8815-729AD3831BBD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880491197" sldId="454"/>
            <ac:spMk id="36" creationId="{AB5E08C4-8CDD-4623-A5B8-E998C6DEE3B7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880491197" sldId="454"/>
            <ac:spMk id="38" creationId="{AFFC87AC-C919-4FE5-BAC3-39509E001152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880491197" sldId="454"/>
            <ac:spMk id="40" creationId="{7D0659F6-0853-468D-B1B2-44FDBE98B80F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880491197" sldId="454"/>
            <ac:spMk id="42" creationId="{15F33878-D502-4FFA-8ACE-F2AECDB2A23F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880491197" sldId="454"/>
            <ac:spMk id="44" creationId="{977ACDD7-882D-4B81-A213-84C82B96B01E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880491197" sldId="454"/>
            <ac:spMk id="46" creationId="{D625ED14-F0D2-4FCA-87F3-4E3D2A03DF4A}"/>
          </ac:spMkLst>
        </pc:spChg>
        <pc:grpChg chg="add del">
          <ac:chgData name="Melissa Alberto" userId="36a6d557-c1bd-4e93-8123-24a63d10623c" providerId="ADAL" clId="{533AFE51-DB05-4C60-82F6-C2ECE01931F7}" dt="2023-10-20T15:55:55.251" v="1073" actId="26606"/>
          <ac:grpSpMkLst>
            <pc:docMk/>
            <pc:sldMk cId="880491197" sldId="454"/>
            <ac:grpSpMk id="22" creationId="{5EA39187-0197-4C1D-BE4A-06B353C7B215}"/>
          </ac:grpSpMkLst>
        </pc:grpChg>
        <pc:grpChg chg="add del">
          <ac:chgData name="Melissa Alberto" userId="36a6d557-c1bd-4e93-8123-24a63d10623c" providerId="ADAL" clId="{533AFE51-DB05-4C60-82F6-C2ECE01931F7}" dt="2023-10-20T15:56:48.947" v="1085"/>
          <ac:grpSpMkLst>
            <pc:docMk/>
            <pc:sldMk cId="880491197" sldId="454"/>
            <ac:grpSpMk id="35" creationId="{90A61547-2555-4DE2-A37F-A53E54917441}"/>
          </ac:grpSpMkLst>
        </pc:grpChg>
        <pc:picChg chg="mod ord">
          <ac:chgData name="Melissa Alberto" userId="36a6d557-c1bd-4e93-8123-24a63d10623c" providerId="ADAL" clId="{533AFE51-DB05-4C60-82F6-C2ECE01931F7}" dt="2023-10-20T15:57:40.283" v="1095" actId="1076"/>
          <ac:picMkLst>
            <pc:docMk/>
            <pc:sldMk cId="880491197" sldId="454"/>
            <ac:picMk id="9" creationId="{61D6C7D1-AC12-DEB2-52BF-54BBEDC8C426}"/>
          </ac:picMkLst>
        </pc:picChg>
        <pc:picChg chg="mod ord">
          <ac:chgData name="Melissa Alberto" userId="36a6d557-c1bd-4e93-8123-24a63d10623c" providerId="ADAL" clId="{533AFE51-DB05-4C60-82F6-C2ECE01931F7}" dt="2023-10-20T15:57:40.919" v="1096" actId="1076"/>
          <ac:picMkLst>
            <pc:docMk/>
            <pc:sldMk cId="880491197" sldId="454"/>
            <ac:picMk id="17" creationId="{9E6C1B73-9336-0E0E-80E6-8459E0A1DEDD}"/>
          </ac:picMkLst>
        </pc:picChg>
      </pc:sldChg>
      <pc:sldChg chg="addSp delSp modSp mod setBg delDesignElem">
        <pc:chgData name="Melissa Alberto" userId="36a6d557-c1bd-4e93-8123-24a63d10623c" providerId="ADAL" clId="{533AFE51-DB05-4C60-82F6-C2ECE01931F7}" dt="2023-10-20T16:02:09.553" v="1149" actId="339"/>
        <pc:sldMkLst>
          <pc:docMk/>
          <pc:sldMk cId="37618928" sldId="456"/>
        </pc:sldMkLst>
        <pc:spChg chg="add mod">
          <ac:chgData name="Melissa Alberto" userId="36a6d557-c1bd-4e93-8123-24a63d10623c" providerId="ADAL" clId="{533AFE51-DB05-4C60-82F6-C2ECE01931F7}" dt="2023-10-09T13:59:41.255" v="6"/>
          <ac:spMkLst>
            <pc:docMk/>
            <pc:sldMk cId="37618928" sldId="456"/>
            <ac:spMk id="2" creationId="{B58DDE3A-B56D-3050-DD2D-6E24AFD5C497}"/>
          </ac:spMkLst>
        </pc:spChg>
        <pc:spChg chg="add del mod ord">
          <ac:chgData name="Melissa Alberto" userId="36a6d557-c1bd-4e93-8123-24a63d10623c" providerId="ADAL" clId="{533AFE51-DB05-4C60-82F6-C2ECE01931F7}" dt="2023-10-20T16:02:09.553" v="1149" actId="339"/>
          <ac:spMkLst>
            <pc:docMk/>
            <pc:sldMk cId="37618928" sldId="456"/>
            <ac:spMk id="3" creationId="{A64FF1F3-F40D-04AB-8E6B-8AB9B0BF3E4A}"/>
          </ac:spMkLst>
        </pc:spChg>
        <pc:spChg chg="add del">
          <ac:chgData name="Melissa Alberto" userId="36a6d557-c1bd-4e93-8123-24a63d10623c" providerId="ADAL" clId="{533AFE51-DB05-4C60-82F6-C2ECE01931F7}" dt="2023-10-20T14:46:14.283" v="915"/>
          <ac:spMkLst>
            <pc:docMk/>
            <pc:sldMk cId="37618928" sldId="456"/>
            <ac:spMk id="9" creationId="{C7D023E4-8DE1-436E-9847-ED6A4B4B04FD}"/>
          </ac:spMkLst>
        </pc:spChg>
        <pc:spChg chg="add del">
          <ac:chgData name="Melissa Alberto" userId="36a6d557-c1bd-4e93-8123-24a63d10623c" providerId="ADAL" clId="{533AFE51-DB05-4C60-82F6-C2ECE01931F7}" dt="2023-10-20T14:44:43.856" v="879" actId="26606"/>
          <ac:spMkLst>
            <pc:docMk/>
            <pc:sldMk cId="37618928" sldId="456"/>
            <ac:spMk id="10" creationId="{B7BD7FCF-A254-4A97-A15C-319B67622677}"/>
          </ac:spMkLst>
        </pc:spChg>
        <pc:spChg chg="add del">
          <ac:chgData name="Melissa Alberto" userId="36a6d557-c1bd-4e93-8123-24a63d10623c" providerId="ADAL" clId="{533AFE51-DB05-4C60-82F6-C2ECE01931F7}" dt="2023-10-20T14:46:14.283" v="915"/>
          <ac:spMkLst>
            <pc:docMk/>
            <pc:sldMk cId="37618928" sldId="456"/>
            <ac:spMk id="11" creationId="{8B2B1708-8CE4-4A20-94F5-55118AE2CBD7}"/>
          </ac:spMkLst>
        </pc:spChg>
        <pc:spChg chg="add del">
          <ac:chgData name="Melissa Alberto" userId="36a6d557-c1bd-4e93-8123-24a63d10623c" providerId="ADAL" clId="{533AFE51-DB05-4C60-82F6-C2ECE01931F7}" dt="2023-10-20T14:44:43.856" v="879" actId="26606"/>
          <ac:spMkLst>
            <pc:docMk/>
            <pc:sldMk cId="37618928" sldId="456"/>
            <ac:spMk id="12" creationId="{52FFAF72-6204-4676-9C6F-9A4CC4D91805}"/>
          </ac:spMkLst>
        </pc:spChg>
        <pc:spChg chg="add del">
          <ac:chgData name="Melissa Alberto" userId="36a6d557-c1bd-4e93-8123-24a63d10623c" providerId="ADAL" clId="{533AFE51-DB05-4C60-82F6-C2ECE01931F7}" dt="2023-10-20T14:44:42.850" v="876" actId="26606"/>
          <ac:spMkLst>
            <pc:docMk/>
            <pc:sldMk cId="37618928" sldId="456"/>
            <ac:spMk id="14" creationId="{4AC0CD9D-7610-4620-93B4-798CCD9AB581}"/>
          </ac:spMkLst>
        </pc:spChg>
        <pc:spChg chg="add del">
          <ac:chgData name="Melissa Alberto" userId="36a6d557-c1bd-4e93-8123-24a63d10623c" providerId="ADAL" clId="{533AFE51-DB05-4C60-82F6-C2ECE01931F7}" dt="2023-10-20T14:44:42.850" v="876" actId="26606"/>
          <ac:spMkLst>
            <pc:docMk/>
            <pc:sldMk cId="37618928" sldId="456"/>
            <ac:spMk id="20" creationId="{DE4D62F9-188E-4530-84C2-24BDEE4BEB82}"/>
          </ac:spMkLst>
        </pc:spChg>
        <pc:grpChg chg="add del">
          <ac:chgData name="Melissa Alberto" userId="36a6d557-c1bd-4e93-8123-24a63d10623c" providerId="ADAL" clId="{533AFE51-DB05-4C60-82F6-C2ECE01931F7}" dt="2023-10-20T14:46:14.283" v="915"/>
          <ac:grpSpMkLst>
            <pc:docMk/>
            <pc:sldMk cId="37618928" sldId="456"/>
            <ac:grpSpMk id="13" creationId="{C291FB31-BA2D-4C80-8229-F0E34C8AEAE4}"/>
          </ac:grpSpMkLst>
        </pc:grpChg>
        <pc:grpChg chg="add del">
          <ac:chgData name="Melissa Alberto" userId="36a6d557-c1bd-4e93-8123-24a63d10623c" providerId="ADAL" clId="{533AFE51-DB05-4C60-82F6-C2ECE01931F7}" dt="2023-10-20T14:46:14.283" v="915"/>
          <ac:grpSpMkLst>
            <pc:docMk/>
            <pc:sldMk cId="37618928" sldId="456"/>
            <ac:grpSpMk id="26" creationId="{E27AF472-EAE3-4572-AB69-B92BD10DBC6D}"/>
          </ac:grpSpMkLst>
        </pc:grpChg>
        <pc:picChg chg="mod">
          <ac:chgData name="Melissa Alberto" userId="36a6d557-c1bd-4e93-8123-24a63d10623c" providerId="ADAL" clId="{533AFE51-DB05-4C60-82F6-C2ECE01931F7}" dt="2023-10-20T14:46:55.223" v="926" actId="1076"/>
          <ac:picMkLst>
            <pc:docMk/>
            <pc:sldMk cId="37618928" sldId="456"/>
            <ac:picMk id="5" creationId="{53731B11-76A0-F3E8-99CA-CE95EEBF5394}"/>
          </ac:picMkLst>
        </pc:picChg>
        <pc:picChg chg="add del">
          <ac:chgData name="Melissa Alberto" userId="36a6d557-c1bd-4e93-8123-24a63d10623c" providerId="ADAL" clId="{533AFE51-DB05-4C60-82F6-C2ECE01931F7}" dt="2023-10-20T14:44:42.850" v="876" actId="26606"/>
          <ac:picMkLst>
            <pc:docMk/>
            <pc:sldMk cId="37618928" sldId="456"/>
            <ac:picMk id="7" creationId="{41B68C77-138E-4BF7-A276-BD0C78A4219F}"/>
          </ac:picMkLst>
        </pc:picChg>
        <pc:picChg chg="add del">
          <ac:chgData name="Melissa Alberto" userId="36a6d557-c1bd-4e93-8123-24a63d10623c" providerId="ADAL" clId="{533AFE51-DB05-4C60-82F6-C2ECE01931F7}" dt="2023-10-20T14:44:42.850" v="876" actId="26606"/>
          <ac:picMkLst>
            <pc:docMk/>
            <pc:sldMk cId="37618928" sldId="456"/>
            <ac:picMk id="8" creationId="{7C268552-D473-46ED-B1B8-422042C4DEF1}"/>
          </ac:picMkLst>
        </pc:picChg>
        <pc:picChg chg="add del">
          <ac:chgData name="Melissa Alberto" userId="36a6d557-c1bd-4e93-8123-24a63d10623c" providerId="ADAL" clId="{533AFE51-DB05-4C60-82F6-C2ECE01931F7}" dt="2023-10-20T14:44:42.850" v="876" actId="26606"/>
          <ac:picMkLst>
            <pc:docMk/>
            <pc:sldMk cId="37618928" sldId="456"/>
            <ac:picMk id="16" creationId="{B9238B3E-24AA-439A-B527-6C5DF6D72145}"/>
          </ac:picMkLst>
        </pc:picChg>
        <pc:picChg chg="add del">
          <ac:chgData name="Melissa Alberto" userId="36a6d557-c1bd-4e93-8123-24a63d10623c" providerId="ADAL" clId="{533AFE51-DB05-4C60-82F6-C2ECE01931F7}" dt="2023-10-20T14:44:42.850" v="876" actId="26606"/>
          <ac:picMkLst>
            <pc:docMk/>
            <pc:sldMk cId="37618928" sldId="456"/>
            <ac:picMk id="18" creationId="{69F01145-BEA3-4CBF-AA21-10077B948CA8}"/>
          </ac:picMkLst>
        </pc:picChg>
        <pc:picChg chg="del">
          <ac:chgData name="Melissa Alberto" userId="36a6d557-c1bd-4e93-8123-24a63d10623c" providerId="ADAL" clId="{533AFE51-DB05-4C60-82F6-C2ECE01931F7}" dt="2023-10-09T13:54:55.244" v="0" actId="478"/>
          <ac:picMkLst>
            <pc:docMk/>
            <pc:sldMk cId="37618928" sldId="456"/>
            <ac:picMk id="4098" creationId="{6E469ACE-40B0-D020-89D7-D90AB6D43D07}"/>
          </ac:picMkLst>
        </pc:picChg>
      </pc:sldChg>
      <pc:sldChg chg="delSp modSp setBg delDesignElem">
        <pc:chgData name="Melissa Alberto" userId="36a6d557-c1bd-4e93-8123-24a63d10623c" providerId="ADAL" clId="{533AFE51-DB05-4C60-82F6-C2ECE01931F7}" dt="2023-10-20T15:50:17.472" v="1003" actId="14826"/>
        <pc:sldMkLst>
          <pc:docMk/>
          <pc:sldMk cId="1989846915" sldId="457"/>
        </pc:sldMkLst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1989846915" sldId="457"/>
            <ac:spMk id="13" creationId="{AB8C311F-7253-4AED-9701-7FC0708C41C7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1989846915" sldId="457"/>
            <ac:spMk id="15" creationId="{E2384209-CB15-4CDF-9D31-C44FD9A3F20D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1989846915" sldId="457"/>
            <ac:spMk id="17" creationId="{2633B3B5-CC90-43F0-8714-D31D1F3F0209}"/>
          </ac:spMkLst>
        </pc:spChg>
        <pc:spChg chg="del">
          <ac:chgData name="Melissa Alberto" userId="36a6d557-c1bd-4e93-8123-24a63d10623c" providerId="ADAL" clId="{533AFE51-DB05-4C60-82F6-C2ECE01931F7}" dt="2023-10-20T14:44:19.055" v="865"/>
          <ac:spMkLst>
            <pc:docMk/>
            <pc:sldMk cId="1989846915" sldId="457"/>
            <ac:spMk id="19" creationId="{A8D57A06-A426-446D-B02C-A2DC6B62E45E}"/>
          </ac:spMkLst>
        </pc:spChg>
        <pc:picChg chg="mod">
          <ac:chgData name="Melissa Alberto" userId="36a6d557-c1bd-4e93-8123-24a63d10623c" providerId="ADAL" clId="{533AFE51-DB05-4C60-82F6-C2ECE01931F7}" dt="2023-10-20T15:50:17.472" v="1003" actId="14826"/>
          <ac:picMkLst>
            <pc:docMk/>
            <pc:sldMk cId="1989846915" sldId="457"/>
            <ac:picMk id="2" creationId="{70BEDC97-74CB-5F1F-3146-05137F330B10}"/>
          </ac:picMkLst>
        </pc:picChg>
      </pc:sldChg>
      <pc:sldChg chg="addSp delSp modSp new del mod">
        <pc:chgData name="Melissa Alberto" userId="36a6d557-c1bd-4e93-8123-24a63d10623c" providerId="ADAL" clId="{533AFE51-DB05-4C60-82F6-C2ECE01931F7}" dt="2023-10-20T13:07:16.137" v="411" actId="2696"/>
        <pc:sldMkLst>
          <pc:docMk/>
          <pc:sldMk cId="768359097" sldId="458"/>
        </pc:sldMkLst>
        <pc:spChg chg="del mod">
          <ac:chgData name="Melissa Alberto" userId="36a6d557-c1bd-4e93-8123-24a63d10623c" providerId="ADAL" clId="{533AFE51-DB05-4C60-82F6-C2ECE01931F7}" dt="2023-10-20T13:03:04.304" v="374" actId="478"/>
          <ac:spMkLst>
            <pc:docMk/>
            <pc:sldMk cId="768359097" sldId="458"/>
            <ac:spMk id="2" creationId="{9ABD1B01-DAB4-F5DF-65D4-B1DA6272C92A}"/>
          </ac:spMkLst>
        </pc:spChg>
        <pc:graphicFrameChg chg="add del mod modGraphic">
          <ac:chgData name="Melissa Alberto" userId="36a6d557-c1bd-4e93-8123-24a63d10623c" providerId="ADAL" clId="{533AFE51-DB05-4C60-82F6-C2ECE01931F7}" dt="2023-10-20T13:05:12.271" v="391" actId="478"/>
          <ac:graphicFrameMkLst>
            <pc:docMk/>
            <pc:sldMk cId="768359097" sldId="458"/>
            <ac:graphicFrameMk id="3" creationId="{3FC5E9BF-0C43-5546-72E5-2708262DDEF9}"/>
          </ac:graphicFrameMkLst>
        </pc:graphicFrameChg>
        <pc:graphicFrameChg chg="add del mod">
          <ac:chgData name="Melissa Alberto" userId="36a6d557-c1bd-4e93-8123-24a63d10623c" providerId="ADAL" clId="{533AFE51-DB05-4C60-82F6-C2ECE01931F7}" dt="2023-10-20T12:59:47.154" v="352"/>
          <ac:graphicFrameMkLst>
            <pc:docMk/>
            <pc:sldMk cId="768359097" sldId="458"/>
            <ac:graphicFrameMk id="4" creationId="{978E923A-393E-BF8B-74CB-F17FEFA6101E}"/>
          </ac:graphicFrameMkLst>
        </pc:graphicFrameChg>
        <pc:graphicFrameChg chg="add del mod">
          <ac:chgData name="Melissa Alberto" userId="36a6d557-c1bd-4e93-8123-24a63d10623c" providerId="ADAL" clId="{533AFE51-DB05-4C60-82F6-C2ECE01931F7}" dt="2023-10-20T13:00:15.620" v="357"/>
          <ac:graphicFrameMkLst>
            <pc:docMk/>
            <pc:sldMk cId="768359097" sldId="458"/>
            <ac:graphicFrameMk id="5" creationId="{51550D06-8D01-A4AD-4C9A-DBBB8E013F3D}"/>
          </ac:graphicFrameMkLst>
        </pc:graphicFrameChg>
        <pc:graphicFrameChg chg="add del mod modGraphic">
          <ac:chgData name="Melissa Alberto" userId="36a6d557-c1bd-4e93-8123-24a63d10623c" providerId="ADAL" clId="{533AFE51-DB05-4C60-82F6-C2ECE01931F7}" dt="2023-10-20T13:03:39.604" v="382"/>
          <ac:graphicFrameMkLst>
            <pc:docMk/>
            <pc:sldMk cId="768359097" sldId="458"/>
            <ac:graphicFrameMk id="6" creationId="{1FDF42D6-A9C6-42C9-1FFB-CA79249EF2C5}"/>
          </ac:graphicFrameMkLst>
        </pc:graphicFrameChg>
        <pc:graphicFrameChg chg="add del modGraphic">
          <ac:chgData name="Melissa Alberto" userId="36a6d557-c1bd-4e93-8123-24a63d10623c" providerId="ADAL" clId="{533AFE51-DB05-4C60-82F6-C2ECE01931F7}" dt="2023-10-20T13:04:03.371" v="386" actId="3680"/>
          <ac:graphicFrameMkLst>
            <pc:docMk/>
            <pc:sldMk cId="768359097" sldId="458"/>
            <ac:graphicFrameMk id="7" creationId="{0AE6411A-28C1-8A0D-C891-7A2D36C76C69}"/>
          </ac:graphicFrameMkLst>
        </pc:graphicFrameChg>
        <pc:graphicFrameChg chg="add del mod modGraphic">
          <ac:chgData name="Melissa Alberto" userId="36a6d557-c1bd-4e93-8123-24a63d10623c" providerId="ADAL" clId="{533AFE51-DB05-4C60-82F6-C2ECE01931F7}" dt="2023-10-20T13:04:59.121" v="389" actId="1032"/>
          <ac:graphicFrameMkLst>
            <pc:docMk/>
            <pc:sldMk cId="768359097" sldId="458"/>
            <ac:graphicFrameMk id="8" creationId="{1E4118EF-BF90-4B56-6797-7C3D56C3F790}"/>
          </ac:graphicFrameMkLst>
        </pc:graphicFrameChg>
        <pc:graphicFrameChg chg="add mod modGraphic">
          <ac:chgData name="Melissa Alberto" userId="36a6d557-c1bd-4e93-8123-24a63d10623c" providerId="ADAL" clId="{533AFE51-DB05-4C60-82F6-C2ECE01931F7}" dt="2023-10-20T13:06:36.904" v="408" actId="20577"/>
          <ac:graphicFrameMkLst>
            <pc:docMk/>
            <pc:sldMk cId="768359097" sldId="458"/>
            <ac:graphicFrameMk id="9" creationId="{CC49A0CC-3C0D-5BB3-DEBA-0B0C28D42476}"/>
          </ac:graphicFrameMkLst>
        </pc:graphicFrameChg>
        <pc:picChg chg="add mod">
          <ac:chgData name="Melissa Alberto" userId="36a6d557-c1bd-4e93-8123-24a63d10623c" providerId="ADAL" clId="{533AFE51-DB05-4C60-82F6-C2ECE01931F7}" dt="2023-10-20T13:06:58.254" v="410" actId="1076"/>
          <ac:picMkLst>
            <pc:docMk/>
            <pc:sldMk cId="768359097" sldId="458"/>
            <ac:picMk id="11" creationId="{D0DCFBC7-FDFC-22FE-37BC-229103DB95E4}"/>
          </ac:picMkLst>
        </pc:picChg>
      </pc:sldChg>
      <pc:sldChg chg="addSp delSp modSp new mod setBg delDesignElem">
        <pc:chgData name="Melissa Alberto" userId="36a6d557-c1bd-4e93-8123-24a63d10623c" providerId="ADAL" clId="{533AFE51-DB05-4C60-82F6-C2ECE01931F7}" dt="2023-10-20T15:42:13.226" v="973" actId="404"/>
        <pc:sldMkLst>
          <pc:docMk/>
          <pc:sldMk cId="1920380559" sldId="458"/>
        </pc:sldMkLst>
        <pc:spChg chg="add mod">
          <ac:chgData name="Melissa Alberto" userId="36a6d557-c1bd-4e93-8123-24a63d10623c" providerId="ADAL" clId="{533AFE51-DB05-4C60-82F6-C2ECE01931F7}" dt="2023-10-20T15:42:13.226" v="973" actId="404"/>
          <ac:spMkLst>
            <pc:docMk/>
            <pc:sldMk cId="1920380559" sldId="458"/>
            <ac:spMk id="5" creationId="{E5D6C870-F4DD-5DEB-4B10-BD23D7C16F2D}"/>
          </ac:spMkLst>
        </pc:spChg>
        <pc:spChg chg="add mod">
          <ac:chgData name="Melissa Alberto" userId="36a6d557-c1bd-4e93-8123-24a63d10623c" providerId="ADAL" clId="{533AFE51-DB05-4C60-82F6-C2ECE01931F7}" dt="2023-10-20T13:15:19.021" v="705" actId="1037"/>
          <ac:spMkLst>
            <pc:docMk/>
            <pc:sldMk cId="1920380559" sldId="458"/>
            <ac:spMk id="6" creationId="{718C4024-1322-FB92-7136-AA283F0160A3}"/>
          </ac:spMkLst>
        </pc:spChg>
        <pc:spChg chg="add del">
          <ac:chgData name="Melissa Alberto" userId="36a6d557-c1bd-4e93-8123-24a63d10623c" providerId="ADAL" clId="{533AFE51-DB05-4C60-82F6-C2ECE01931F7}" dt="2023-10-20T14:44:19.055" v="865"/>
          <ac:spMkLst>
            <pc:docMk/>
            <pc:sldMk cId="1920380559" sldId="458"/>
            <ac:spMk id="8" creationId="{0B761509-3B9A-49A6-A84B-C3D86811697D}"/>
          </ac:spMkLst>
        </pc:spChg>
        <pc:spChg chg="add del">
          <ac:chgData name="Melissa Alberto" userId="36a6d557-c1bd-4e93-8123-24a63d10623c" providerId="ADAL" clId="{533AFE51-DB05-4C60-82F6-C2ECE01931F7}" dt="2023-10-20T14:44:19.055" v="865"/>
          <ac:spMkLst>
            <pc:docMk/>
            <pc:sldMk cId="1920380559" sldId="458"/>
            <ac:spMk id="10" creationId="{91DE43FD-EB47-414A-B0AB-169B0FFFA527}"/>
          </ac:spMkLst>
        </pc:spChg>
        <pc:grpChg chg="add del">
          <ac:chgData name="Melissa Alberto" userId="36a6d557-c1bd-4e93-8123-24a63d10623c" providerId="ADAL" clId="{533AFE51-DB05-4C60-82F6-C2ECE01931F7}" dt="2023-10-20T14:44:19.055" v="865"/>
          <ac:grpSpMkLst>
            <pc:docMk/>
            <pc:sldMk cId="1920380559" sldId="458"/>
            <ac:grpSpMk id="12" creationId="{D3706AFB-4AF0-430C-8FBE-C38C0F839661}"/>
          </ac:grpSpMkLst>
        </pc:grpChg>
        <pc:graphicFrameChg chg="add mod modGraphic">
          <ac:chgData name="Melissa Alberto" userId="36a6d557-c1bd-4e93-8123-24a63d10623c" providerId="ADAL" clId="{533AFE51-DB05-4C60-82F6-C2ECE01931F7}" dt="2023-10-20T15:41:58.781" v="972" actId="255"/>
          <ac:graphicFrameMkLst>
            <pc:docMk/>
            <pc:sldMk cId="1920380559" sldId="458"/>
            <ac:graphicFrameMk id="2" creationId="{C536D9BA-BC32-9AC3-947F-887ED12BCCA0}"/>
          </ac:graphicFrameMkLst>
        </pc:graphicFrameChg>
        <pc:graphicFrameChg chg="add mod modGraphic">
          <ac:chgData name="Melissa Alberto" userId="36a6d557-c1bd-4e93-8123-24a63d10623c" providerId="ADAL" clId="{533AFE51-DB05-4C60-82F6-C2ECE01931F7}" dt="2023-10-20T13:15:13.121" v="684" actId="1038"/>
          <ac:graphicFrameMkLst>
            <pc:docMk/>
            <pc:sldMk cId="1920380559" sldId="458"/>
            <ac:graphicFrameMk id="3" creationId="{09AE1A7E-A687-963E-99E2-68362D081A27}"/>
          </ac:graphicFrameMkLst>
        </pc:graphicFrameChg>
        <pc:graphicFrameChg chg="add del mod">
          <ac:chgData name="Melissa Alberto" userId="36a6d557-c1bd-4e93-8123-24a63d10623c" providerId="ADAL" clId="{533AFE51-DB05-4C60-82F6-C2ECE01931F7}" dt="2023-10-20T13:11:49.571" v="640"/>
          <ac:graphicFrameMkLst>
            <pc:docMk/>
            <pc:sldMk cId="1920380559" sldId="458"/>
            <ac:graphicFrameMk id="4" creationId="{6CEC3D16-8829-77B0-2FE2-E80A2A7A296A}"/>
          </ac:graphicFrameMkLst>
        </pc:graphicFrameChg>
      </pc:sldChg>
      <pc:sldChg chg="addSp delSp modSp new del mod setBg">
        <pc:chgData name="Melissa Alberto" userId="36a6d557-c1bd-4e93-8123-24a63d10623c" providerId="ADAL" clId="{533AFE51-DB05-4C60-82F6-C2ECE01931F7}" dt="2023-10-20T13:09:45.504" v="483" actId="2696"/>
        <pc:sldMkLst>
          <pc:docMk/>
          <pc:sldMk cId="3902113309" sldId="458"/>
        </pc:sldMkLst>
        <pc:spChg chg="add del">
          <ac:chgData name="Melissa Alberto" userId="36a6d557-c1bd-4e93-8123-24a63d10623c" providerId="ADAL" clId="{533AFE51-DB05-4C60-82F6-C2ECE01931F7}" dt="2023-10-20T13:09:02.243" v="429" actId="26606"/>
          <ac:spMkLst>
            <pc:docMk/>
            <pc:sldMk cId="3902113309" sldId="458"/>
            <ac:spMk id="9" creationId="{69D184B2-2226-4E31-BCCB-444330767440}"/>
          </ac:spMkLst>
        </pc:spChg>
        <pc:spChg chg="add del">
          <ac:chgData name="Melissa Alberto" userId="36a6d557-c1bd-4e93-8123-24a63d10623c" providerId="ADAL" clId="{533AFE51-DB05-4C60-82F6-C2ECE01931F7}" dt="2023-10-20T13:09:02.243" v="429" actId="26606"/>
          <ac:spMkLst>
            <pc:docMk/>
            <pc:sldMk cId="3902113309" sldId="458"/>
            <ac:spMk id="11" creationId="{1AC4D4E3-486A-464A-8EC8-D44881097267}"/>
          </ac:spMkLst>
        </pc:spChg>
        <pc:spChg chg="add del">
          <ac:chgData name="Melissa Alberto" userId="36a6d557-c1bd-4e93-8123-24a63d10623c" providerId="ADAL" clId="{533AFE51-DB05-4C60-82F6-C2ECE01931F7}" dt="2023-10-20T13:09:02.243" v="429" actId="26606"/>
          <ac:spMkLst>
            <pc:docMk/>
            <pc:sldMk cId="3902113309" sldId="458"/>
            <ac:spMk id="13" creationId="{864DE13E-58EB-4475-B79C-0D4FC651239B}"/>
          </ac:spMkLst>
        </pc:spChg>
        <pc:graphicFrameChg chg="add del mod">
          <ac:chgData name="Melissa Alberto" userId="36a6d557-c1bd-4e93-8123-24a63d10623c" providerId="ADAL" clId="{533AFE51-DB05-4C60-82F6-C2ECE01931F7}" dt="2023-10-20T13:07:48.237" v="417" actId="478"/>
          <ac:graphicFrameMkLst>
            <pc:docMk/>
            <pc:sldMk cId="3902113309" sldId="458"/>
            <ac:graphicFrameMk id="2" creationId="{C9F58371-FC15-D211-2276-E12E4BB39B81}"/>
          </ac:graphicFrameMkLst>
        </pc:graphicFrameChg>
        <pc:graphicFrameChg chg="add del mod modGraphic">
          <ac:chgData name="Melissa Alberto" userId="36a6d557-c1bd-4e93-8123-24a63d10623c" providerId="ADAL" clId="{533AFE51-DB05-4C60-82F6-C2ECE01931F7}" dt="2023-10-20T13:09:39.471" v="481" actId="478"/>
          <ac:graphicFrameMkLst>
            <pc:docMk/>
            <pc:sldMk cId="3902113309" sldId="458"/>
            <ac:graphicFrameMk id="3" creationId="{018C94AF-CF83-CBDF-D65D-E7BFB496C0A8}"/>
          </ac:graphicFrameMkLst>
        </pc:graphicFrameChg>
        <pc:graphicFrameChg chg="add del mod modGraphic">
          <ac:chgData name="Melissa Alberto" userId="36a6d557-c1bd-4e93-8123-24a63d10623c" providerId="ADAL" clId="{533AFE51-DB05-4C60-82F6-C2ECE01931F7}" dt="2023-10-20T13:08:41.454" v="427" actId="478"/>
          <ac:graphicFrameMkLst>
            <pc:docMk/>
            <pc:sldMk cId="3902113309" sldId="458"/>
            <ac:graphicFrameMk id="4" creationId="{A1BD5F66-3E86-39FC-751B-26A0DDD7EC30}"/>
          </ac:graphicFrameMkLst>
        </pc:graphicFrameChg>
        <pc:graphicFrameChg chg="add del mod modGraphic">
          <ac:chgData name="Melissa Alberto" userId="36a6d557-c1bd-4e93-8123-24a63d10623c" providerId="ADAL" clId="{533AFE51-DB05-4C60-82F6-C2ECE01931F7}" dt="2023-10-20T13:09:41.954" v="482" actId="478"/>
          <ac:graphicFrameMkLst>
            <pc:docMk/>
            <pc:sldMk cId="3902113309" sldId="458"/>
            <ac:graphicFrameMk id="5" creationId="{17E4BCDE-48D5-E468-32FF-478559C9921B}"/>
          </ac:graphicFrameMkLst>
        </pc:graphicFrameChg>
        <pc:cxnChg chg="add">
          <ac:chgData name="Melissa Alberto" userId="36a6d557-c1bd-4e93-8123-24a63d10623c" providerId="ADAL" clId="{533AFE51-DB05-4C60-82F6-C2ECE01931F7}" dt="2023-10-20T13:09:02.243" v="429" actId="26606"/>
          <ac:cxnSpMkLst>
            <pc:docMk/>
            <pc:sldMk cId="3902113309" sldId="458"/>
            <ac:cxnSpMk id="18" creationId="{22F6364A-B358-4BEE-B158-0734D2C938D4}"/>
          </ac:cxnSpMkLst>
        </pc:cxnChg>
      </pc:sldChg>
      <pc:sldChg chg="addSp delSp modSp add mod setBg delDesignElem">
        <pc:chgData name="Melissa Alberto" userId="36a6d557-c1bd-4e93-8123-24a63d10623c" providerId="ADAL" clId="{533AFE51-DB05-4C60-82F6-C2ECE01931F7}" dt="2023-10-20T16:00:26.908" v="1140" actId="1036"/>
        <pc:sldMkLst>
          <pc:docMk/>
          <pc:sldMk cId="583703289" sldId="459"/>
        </pc:sldMkLst>
        <pc:spChg chg="mod">
          <ac:chgData name="Melissa Alberto" userId="36a6d557-c1bd-4e93-8123-24a63d10623c" providerId="ADAL" clId="{533AFE51-DB05-4C60-82F6-C2ECE01931F7}" dt="2023-10-20T16:00:20.075" v="1139" actId="27636"/>
          <ac:spMkLst>
            <pc:docMk/>
            <pc:sldMk cId="583703289" sldId="459"/>
            <ac:spMk id="4" creationId="{32F2D28F-5D98-F4D0-FFB9-4F6377BF8043}"/>
          </ac:spMkLst>
        </pc:spChg>
        <pc:spChg chg="del">
          <ac:chgData name="Melissa Alberto" userId="36a6d557-c1bd-4e93-8123-24a63d10623c" providerId="ADAL" clId="{533AFE51-DB05-4C60-82F6-C2ECE01931F7}" dt="2023-10-20T15:58:05.892" v="1098"/>
          <ac:spMkLst>
            <pc:docMk/>
            <pc:sldMk cId="583703289" sldId="459"/>
            <ac:spMk id="34" creationId="{2151139A-886F-4B97-8815-729AD3831BBD}"/>
          </ac:spMkLst>
        </pc:spChg>
        <pc:spChg chg="del">
          <ac:chgData name="Melissa Alberto" userId="36a6d557-c1bd-4e93-8123-24a63d10623c" providerId="ADAL" clId="{533AFE51-DB05-4C60-82F6-C2ECE01931F7}" dt="2023-10-20T15:58:05.892" v="1098"/>
          <ac:spMkLst>
            <pc:docMk/>
            <pc:sldMk cId="583703289" sldId="459"/>
            <ac:spMk id="36" creationId="{AB5E08C4-8CDD-4623-A5B8-E998C6DEE3B7}"/>
          </ac:spMkLst>
        </pc:spChg>
        <pc:spChg chg="del">
          <ac:chgData name="Melissa Alberto" userId="36a6d557-c1bd-4e93-8123-24a63d10623c" providerId="ADAL" clId="{533AFE51-DB05-4C60-82F6-C2ECE01931F7}" dt="2023-10-20T15:58:05.892" v="1098"/>
          <ac:spMkLst>
            <pc:docMk/>
            <pc:sldMk cId="583703289" sldId="459"/>
            <ac:spMk id="38" creationId="{AFFC87AC-C919-4FE5-BAC3-39509E001152}"/>
          </ac:spMkLst>
        </pc:spChg>
        <pc:spChg chg="del">
          <ac:chgData name="Melissa Alberto" userId="36a6d557-c1bd-4e93-8123-24a63d10623c" providerId="ADAL" clId="{533AFE51-DB05-4C60-82F6-C2ECE01931F7}" dt="2023-10-20T15:58:05.892" v="1098"/>
          <ac:spMkLst>
            <pc:docMk/>
            <pc:sldMk cId="583703289" sldId="459"/>
            <ac:spMk id="40" creationId="{7D0659F6-0853-468D-B1B2-44FDBE98B80F}"/>
          </ac:spMkLst>
        </pc:spChg>
        <pc:spChg chg="del">
          <ac:chgData name="Melissa Alberto" userId="36a6d557-c1bd-4e93-8123-24a63d10623c" providerId="ADAL" clId="{533AFE51-DB05-4C60-82F6-C2ECE01931F7}" dt="2023-10-20T15:58:05.892" v="1098"/>
          <ac:spMkLst>
            <pc:docMk/>
            <pc:sldMk cId="583703289" sldId="459"/>
            <ac:spMk id="42" creationId="{15F33878-D502-4FFA-8ACE-F2AECDB2A23F}"/>
          </ac:spMkLst>
        </pc:spChg>
        <pc:spChg chg="del">
          <ac:chgData name="Melissa Alberto" userId="36a6d557-c1bd-4e93-8123-24a63d10623c" providerId="ADAL" clId="{533AFE51-DB05-4C60-82F6-C2ECE01931F7}" dt="2023-10-20T15:58:05.892" v="1098"/>
          <ac:spMkLst>
            <pc:docMk/>
            <pc:sldMk cId="583703289" sldId="459"/>
            <ac:spMk id="44" creationId="{977ACDD7-882D-4B81-A213-84C82B96B01E}"/>
          </ac:spMkLst>
        </pc:spChg>
        <pc:spChg chg="del">
          <ac:chgData name="Melissa Alberto" userId="36a6d557-c1bd-4e93-8123-24a63d10623c" providerId="ADAL" clId="{533AFE51-DB05-4C60-82F6-C2ECE01931F7}" dt="2023-10-20T15:58:05.892" v="1098"/>
          <ac:spMkLst>
            <pc:docMk/>
            <pc:sldMk cId="583703289" sldId="459"/>
            <ac:spMk id="46" creationId="{D625ED14-F0D2-4FCA-87F3-4E3D2A03DF4A}"/>
          </ac:spMkLst>
        </pc:spChg>
        <pc:picChg chg="mod">
          <ac:chgData name="Melissa Alberto" userId="36a6d557-c1bd-4e93-8123-24a63d10623c" providerId="ADAL" clId="{533AFE51-DB05-4C60-82F6-C2ECE01931F7}" dt="2023-10-20T16:00:26.908" v="1140" actId="1036"/>
          <ac:picMkLst>
            <pc:docMk/>
            <pc:sldMk cId="583703289" sldId="459"/>
            <ac:picMk id="9" creationId="{61D6C7D1-AC12-DEB2-52BF-54BBEDC8C426}"/>
          </ac:picMkLst>
        </pc:picChg>
        <pc:picChg chg="mod ord">
          <ac:chgData name="Melissa Alberto" userId="36a6d557-c1bd-4e93-8123-24a63d10623c" providerId="ADAL" clId="{533AFE51-DB05-4C60-82F6-C2ECE01931F7}" dt="2023-10-20T15:59:21.260" v="1126" actId="1076"/>
          <ac:picMkLst>
            <pc:docMk/>
            <pc:sldMk cId="583703289" sldId="459"/>
            <ac:picMk id="17" creationId="{9E6C1B73-9336-0E0E-80E6-8459E0A1DEDD}"/>
          </ac:picMkLst>
        </pc:picChg>
        <pc:picChg chg="add del">
          <ac:chgData name="Melissa Alberto" userId="36a6d557-c1bd-4e93-8123-24a63d10623c" providerId="ADAL" clId="{533AFE51-DB05-4C60-82F6-C2ECE01931F7}" dt="2023-10-20T15:58:19.803" v="1100" actId="478"/>
          <ac:picMkLst>
            <pc:docMk/>
            <pc:sldMk cId="583703289" sldId="459"/>
            <ac:picMk id="1026" creationId="{74DF0CCF-7E70-C6EC-9DCD-558D7271454E}"/>
          </ac:picMkLst>
        </pc:picChg>
      </pc:sldChg>
      <pc:sldMasterChg chg="setBg">
        <pc:chgData name="Melissa Alberto" userId="36a6d557-c1bd-4e93-8123-24a63d10623c" providerId="ADAL" clId="{533AFE51-DB05-4C60-82F6-C2ECE01931F7}" dt="2023-10-20T14:44:42.255" v="874"/>
        <pc:sldMasterMkLst>
          <pc:docMk/>
          <pc:sldMasterMk cId="1501407460" sldId="2147483772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A3B8D9-161F-4A8E-86F6-B9B39493FCD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E42C8C-2086-4989-A4C9-227ADF236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4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42C8C-2086-4989-A4C9-227ADF2369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5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42C8C-2086-4989-A4C9-227ADF2369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is a QR code you can scan which will take you to www.Coast2CoastMLSDataShare.com There you will find a joint letter to our Participant Brokers, an FAQ and other information about the data share effort.  [Advance the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12F0C-8ED7-4030-9783-EDEBDC4FEC6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18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December 4 New Database will be available.  Explore.  Listings into LEGACY DB.</a:t>
            </a:r>
          </a:p>
          <a:p>
            <a:r>
              <a:rPr lang="en-US"/>
              <a:t>December 18 Switch to New Database.  Listings into New DB.  No New or Changes into Legacy DB.</a:t>
            </a:r>
          </a:p>
          <a:p>
            <a:r>
              <a:rPr lang="en-US"/>
              <a:t>Legacy DB will be available through the New Year for reference and to ensure full conversion of Saved Searches, Contacts, CMA,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A9FBAADC-83F6-43EB-9B9C-3FFA2AF40E3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010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is a QR code you can scan which will take you to www.Coast2CoastMLSDataShare.com There you will find a joint letter to our Participant Brokers, an FAQ and other information about the data share effort.  [Advance the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2D12F0C-8ED7-4030-9783-EDEBDC4FEC6A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16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087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7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6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3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845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42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94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8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1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2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6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97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869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66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18056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9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345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5790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9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07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130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0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7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4162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6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93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681676-D799-46E8-A9F6-9F79C1B6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5AD7-E25C-4E21-9DB6-40A259125BD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C6627-7B43-4592-AADC-B7223AB8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07302-0F14-463C-A207-1D8ECFE2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32EA-CAB4-42EA-8861-7404F686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41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8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69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46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84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41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9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2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65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5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2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36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036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44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51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49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4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9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DD2D-EB07-291A-5408-37448D3A9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63E40-0D00-F4BA-AAD8-792760989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8BDE9-64A9-B75B-61D0-C4A7ECF6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BD09-CFE2-7C30-0823-6563164C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97478-209D-48E1-5DDB-4982E604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1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528DD-44B2-43F1-2932-43F81D45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39340-3890-53D1-7C4D-74D9A060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E01BB-CF62-6693-0445-B3485475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1550-5D24-54D6-C959-E6C082FE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7DFD0-EC64-E90E-DE50-43FD1891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0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6260-E3C5-9427-0316-D8239DE0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1FC3-D2E4-94E1-46E0-164931167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A58D4-1484-4083-2A19-36966CD2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19727-1C0E-4454-DCDD-9B2B9D9B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1427D-08DA-0A6A-1EE5-0236CAAE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23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C3EC-4089-2267-B8A4-5EE0EB69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FD9B1-EA58-0BD4-B6D3-305943BC6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7B4C1-D6BA-D9D9-F561-3625DC6B4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DE453-6889-B148-F1C5-4BE0F7A43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3DC8D-7324-CC37-E7BD-913FBE72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CF94F-5183-77C4-44AE-50A4CB3B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95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39C1-28F4-F3CA-B903-1711F249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AAE98-3A32-03B4-0B20-614803A6A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0AC26-1DDF-4415-FBCD-7FC051AC6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9B914-912F-5BBF-DE23-261E945CE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6A679-2D3D-F7D4-B865-96B2D3300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0FA220-B348-9BE9-22CB-32E4FC47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D7741-23E1-F34C-CCD7-BF547283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71FAF-914A-476C-07B0-B80567BA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2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76E0-76A1-F9C9-5D77-F1CB53AD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F86882-4972-200D-FEA9-55FF4087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F01F0-3967-4C9F-871F-481F7BB3A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2F040-6FCD-CBAD-1ADB-2034C5DC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2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914BA-7879-B1FB-7B29-717A7FCB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E97C4-FD9B-B04E-DF74-DAA2A941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2A88A-7272-C441-7BC1-CF6BF8B0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9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DE17-7088-3C50-A23C-34A917A1D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B3822-5627-9B3D-401F-3E683267A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C5D80-2B05-DEBD-EBFE-48C4F572A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91CE5-5515-18B6-76A6-D31A52D7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01E42-22AF-64C9-6918-4F989AE9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1C747-4571-791B-A3B7-C62A6875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5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3FC6-961B-94FB-E129-5B5450BE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16F0B-9BFA-2A16-E4A9-87B99E7B3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8ED25-F66D-8ABC-80AB-3CF09C28C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9735F-43D6-AA25-382F-93F99C02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B4686-3CE9-2593-6E00-61EB9AA4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CF856-E85D-03D1-1D5F-2DACBC4D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4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961F-2F1C-2DEE-F58D-D1FC0FAF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8256F-DBCE-0BC5-FD5C-BD7B553C6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BEBA9-6FF0-A8F7-7BF7-2B6EB03D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986AE-6A39-1885-8B70-AB554132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24CA0-8606-BE78-23AF-4CA9B923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1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330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FBF5C-72F9-5819-8DA9-9AD40A80B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A35AE-557C-61F9-31F5-1154B8DB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919CF-A322-E08B-C2BD-3896AA23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3B54A-2899-FC50-450E-AEEB1DDE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A2D6B-9AF2-7396-7A71-F8C9B6DC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98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9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8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6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37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218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064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19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78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876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165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27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08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331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93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70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272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A97-5D5E-4018-8E4E-D4426D8EF5C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BAF7-C008-46FE-B74E-AE7E6142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7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1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89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D43D9-1576-B3E3-1F2E-F54679B38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6A6DF-B965-9C38-96E1-39E08CCB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36163-DC30-37B6-E945-E67310289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C3167-4AC4-AEE4-5FBD-EEF9B5A05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E874A-75C3-6F0E-E67E-21DAD426D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8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4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.xml"/><Relationship Id="rId6" Type="http://schemas.openxmlformats.org/officeDocument/2006/relationships/image" Target="../media/image44.png"/><Relationship Id="rId5" Type="http://schemas.openxmlformats.org/officeDocument/2006/relationships/hyperlink" Target="http://www.coast2coastmlsdatashare.com/" TargetMode="Externa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etter in a black and white house&#10;&#10;Description automatically generated">
            <a:extLst>
              <a:ext uri="{FF2B5EF4-FFF2-40B4-BE49-F238E27FC236}">
                <a16:creationId xmlns:a16="http://schemas.microsoft.com/office/drawing/2014/main" id="{53731B11-76A0-F3E8-99CA-CE95EEBF5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32" y="5460255"/>
            <a:ext cx="781096" cy="8837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4FF1F3-F40D-04AB-8E6B-8AB9B0BF3E4A}"/>
              </a:ext>
            </a:extLst>
          </p:cNvPr>
          <p:cNvSpPr/>
          <p:nvPr/>
        </p:nvSpPr>
        <p:spPr>
          <a:xfrm>
            <a:off x="541445" y="655274"/>
            <a:ext cx="6837398" cy="4260757"/>
          </a:xfrm>
          <a:prstGeom prst="rect">
            <a:avLst/>
          </a:prstGeom>
          <a:solidFill>
            <a:srgbClr val="256B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realMLS</a:t>
            </a:r>
            <a:r>
              <a:rPr lang="en-US" sz="4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Data Conversion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October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8DDE3A-B56D-3050-DD2D-6E24AFD5C497}"/>
              </a:ext>
            </a:extLst>
          </p:cNvPr>
          <p:cNvSpPr/>
          <p:nvPr/>
        </p:nvSpPr>
        <p:spPr>
          <a:xfrm>
            <a:off x="6003635" y="162742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8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14A61B-1962-6863-2954-B62D3A01CBF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Updated Data Input 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0036F-7EDC-B7DA-D8AA-FD49DF010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98" y="918906"/>
            <a:ext cx="6780700" cy="48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1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69DE7-9130-25FE-0772-8F0DFD471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0" y="0"/>
            <a:ext cx="5628015" cy="7006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B92253-760B-5E56-D2B1-BB7DB1195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368" y="0"/>
            <a:ext cx="5545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7EFA4F-EB91-B4CF-ACAB-1775C9E2A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45" y="0"/>
            <a:ext cx="551360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3BCE3-51E7-E070-9CF3-05D05EF90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53" y="0"/>
            <a:ext cx="5688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2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D6C7D1-AC12-DEB2-52BF-54BBEDC8C4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74" b="-2"/>
          <a:stretch/>
        </p:blipFill>
        <p:spPr>
          <a:xfrm>
            <a:off x="7520413" y="102856"/>
            <a:ext cx="4463358" cy="44688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6C1B73-9336-0E0E-80E6-8459E0A1DE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1" b="-2"/>
          <a:stretch/>
        </p:blipFill>
        <p:spPr>
          <a:xfrm>
            <a:off x="208229" y="102578"/>
            <a:ext cx="7586805" cy="4468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F2D28F-5D98-F4D0-FFB9-4F6377BF8043}"/>
              </a:ext>
            </a:extLst>
          </p:cNvPr>
          <p:cNvSpPr txBox="1"/>
          <p:nvPr/>
        </p:nvSpPr>
        <p:spPr>
          <a:xfrm>
            <a:off x="811516" y="5314743"/>
            <a:ext cx="10961885" cy="85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www.realMLS.com/data-conversion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7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2" name="Picture 1" descr="A white square with yellow and blue text&#10;&#10;Description automatically generated">
            <a:extLst>
              <a:ext uri="{FF2B5EF4-FFF2-40B4-BE49-F238E27FC236}">
                <a16:creationId xmlns:a16="http://schemas.microsoft.com/office/drawing/2014/main" id="{42C3B018-1E8D-4C98-1EBB-80248D928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2" r="1" b="1"/>
          <a:stretch/>
        </p:blipFill>
        <p:spPr>
          <a:xfrm>
            <a:off x="643130" y="598259"/>
            <a:ext cx="10889442" cy="56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91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. Augustine &amp; St. Johns County Board of Realtors">
            <a:extLst>
              <a:ext uri="{FF2B5EF4-FFF2-40B4-BE49-F238E27FC236}">
                <a16:creationId xmlns:a16="http://schemas.microsoft.com/office/drawing/2014/main" id="{828C9905-ADD5-B47D-72AB-953DF169E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15866"/>
          <a:stretch/>
        </p:blipFill>
        <p:spPr bwMode="auto">
          <a:xfrm>
            <a:off x="1611352" y="493432"/>
            <a:ext cx="4028862" cy="31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20B59D2-10E1-2DFC-A9E4-0506EB170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237" y="3728094"/>
            <a:ext cx="2514601" cy="2327109"/>
          </a:xfrm>
          <a:prstGeom prst="rect">
            <a:avLst/>
          </a:prstGeom>
        </p:spPr>
      </p:pic>
      <p:pic>
        <p:nvPicPr>
          <p:cNvPr id="6148" name="Picture 4" descr="Space Coast Association of REALTORS® logo. This will take you to the homepage">
            <a:extLst>
              <a:ext uri="{FF2B5EF4-FFF2-40B4-BE49-F238E27FC236}">
                <a16:creationId xmlns:a16="http://schemas.microsoft.com/office/drawing/2014/main" id="{647C619F-AC07-626D-B257-AFFBC59E8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85" y="1250913"/>
            <a:ext cx="3855498" cy="19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Xcellence Realty - Statewide Brokerage | Ideserve100percent">
            <a:extLst>
              <a:ext uri="{FF2B5EF4-FFF2-40B4-BE49-F238E27FC236}">
                <a16:creationId xmlns:a16="http://schemas.microsoft.com/office/drawing/2014/main" id="{5EA9D4D2-21E9-B645-B017-D38CCBE56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85" y="3685052"/>
            <a:ext cx="3856202" cy="24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4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2CBAE6-BAA7-C46E-7DA3-34307C7B6B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46"/>
          <a:stretch/>
        </p:blipFill>
        <p:spPr>
          <a:xfrm>
            <a:off x="389299" y="817927"/>
            <a:ext cx="6419273" cy="407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F2D28F-5D98-F4D0-FFB9-4F6377BF8043}"/>
              </a:ext>
            </a:extLst>
          </p:cNvPr>
          <p:cNvSpPr txBox="1"/>
          <p:nvPr/>
        </p:nvSpPr>
        <p:spPr>
          <a:xfrm>
            <a:off x="785894" y="5671436"/>
            <a:ext cx="11138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www.Coast2CoastMLSDataShare.com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CDFA9A-C1D7-9CF6-6F2B-355F40EBF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077" y="631184"/>
            <a:ext cx="4451287" cy="44512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23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91FBB34-97C0-6CE6-B7D8-0FB32CB48A5A}"/>
              </a:ext>
            </a:extLst>
          </p:cNvPr>
          <p:cNvSpPr txBox="1">
            <a:spLocks/>
          </p:cNvSpPr>
          <p:nvPr/>
        </p:nvSpPr>
        <p:spPr>
          <a:xfrm>
            <a:off x="2018506" y="2471444"/>
            <a:ext cx="4308987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B4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realMLS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B4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Support@realMLS.com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B4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www.realMLS.com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63E44-B413-84A8-7E7C-3D2CBB77CB88}"/>
              </a:ext>
            </a:extLst>
          </p:cNvPr>
          <p:cNvSpPr txBox="1">
            <a:spLocks/>
          </p:cNvSpPr>
          <p:nvPr/>
        </p:nvSpPr>
        <p:spPr>
          <a:xfrm>
            <a:off x="1911555" y="1221847"/>
            <a:ext cx="5527902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normalizeH="0" baseline="0" noProof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Thank</a:t>
            </a:r>
            <a:r>
              <a:rPr kumimoji="0" lang="en-US" sz="3600" i="0" u="none" strike="noStrike" kern="1200" normalizeH="0" baseline="0" noProof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883559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FADF7B-F433-7BB4-552E-C91A7DB2EDAF}"/>
              </a:ext>
            </a:extLst>
          </p:cNvPr>
          <p:cNvSpPr txBox="1"/>
          <p:nvPr/>
        </p:nvSpPr>
        <p:spPr>
          <a:xfrm>
            <a:off x="597323" y="444539"/>
            <a:ext cx="4166510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9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Alignment with RESO Standards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DF616-692E-419C-92EE-399510C51A93}"/>
              </a:ext>
            </a:extLst>
          </p:cNvPr>
          <p:cNvSpPr txBox="1"/>
          <p:nvPr/>
        </p:nvSpPr>
        <p:spPr>
          <a:xfrm>
            <a:off x="608777" y="1923639"/>
            <a:ext cx="4166509" cy="4791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>
                <a:latin typeface="+mj-lt"/>
                <a:ea typeface="+mj-ea"/>
                <a:cs typeface="+mj-cs"/>
              </a:rPr>
              <a:t>RESO’s mission is to create and promote the adoption and </a:t>
            </a:r>
            <a:r>
              <a:rPr lang="en-US" sz="24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utilization of standards</a:t>
            </a:r>
            <a:r>
              <a:rPr lang="en-US" sz="2400">
                <a:latin typeface="+mj-lt"/>
                <a:ea typeface="+mj-ea"/>
                <a:cs typeface="+mj-cs"/>
              </a:rPr>
              <a:t> that </a:t>
            </a:r>
            <a:r>
              <a:rPr lang="en-US" sz="24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drive efficiency</a:t>
            </a:r>
            <a:r>
              <a:rPr lang="en-US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throughout the real estate industry.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>
                <a:latin typeface="+mj-lt"/>
                <a:ea typeface="+mj-ea"/>
                <a:cs typeface="+mj-cs"/>
              </a:rPr>
              <a:t>RESO alignment allows for searching </a:t>
            </a:r>
            <a:r>
              <a:rPr lang="en-US" sz="24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across different MLS’s</a:t>
            </a:r>
            <a:r>
              <a:rPr lang="en-US" sz="2400">
                <a:latin typeface="+mj-lt"/>
                <a:ea typeface="+mj-ea"/>
                <a:cs typeface="+mj-cs"/>
              </a:rPr>
              <a:t> in the </a:t>
            </a:r>
            <a:r>
              <a:rPr lang="en-US" sz="24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Coast 2 Coast MLS Data Share</a:t>
            </a:r>
            <a:r>
              <a:rPr lang="en-US" sz="240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Picture 2" descr="About RESO | RESO - Real Estate Standards Organization">
            <a:extLst>
              <a:ext uri="{FF2B5EF4-FFF2-40B4-BE49-F238E27FC236}">
                <a16:creationId xmlns:a16="http://schemas.microsoft.com/office/drawing/2014/main" id="{261AA19B-4C5A-409B-D0AC-F09F69436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5146" y="1422400"/>
            <a:ext cx="3946072" cy="47878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81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93EB8-2D1E-0820-B5D2-C16393BEE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08" y="66261"/>
            <a:ext cx="11479183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8295C69-E16A-5908-BF28-E4D3C0D306B5}"/>
              </a:ext>
            </a:extLst>
          </p:cNvPr>
          <p:cNvSpPr/>
          <p:nvPr/>
        </p:nvSpPr>
        <p:spPr>
          <a:xfrm>
            <a:off x="5877339" y="3836504"/>
            <a:ext cx="1928191" cy="7951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FCB5D8-3996-186D-8D57-23D67985DEDF}"/>
              </a:ext>
            </a:extLst>
          </p:cNvPr>
          <p:cNvSpPr/>
          <p:nvPr/>
        </p:nvSpPr>
        <p:spPr>
          <a:xfrm>
            <a:off x="8289235" y="3995531"/>
            <a:ext cx="1577009" cy="72224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D1C896-2543-45C8-FB20-B8BED46EE46E}"/>
              </a:ext>
            </a:extLst>
          </p:cNvPr>
          <p:cNvSpPr txBox="1"/>
          <p:nvPr/>
        </p:nvSpPr>
        <p:spPr>
          <a:xfrm>
            <a:off x="463826" y="477079"/>
            <a:ext cx="6751984" cy="363176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REMOVED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Fields: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"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Regions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"</a:t>
            </a: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-Each Region contains certain MLS Areas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-Region 1 = MLS Areas 011, 012, 013, 014, 015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-Saved Searches will be converted from Regions to MLS Areas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 </a:t>
            </a:r>
            <a:endParaRPr lang="en-US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en-US" b="1">
                <a:solidFill>
                  <a:prstClr val="black"/>
                </a:solidFill>
                <a:latin typeface="Calibri"/>
                <a:cs typeface="Calibri"/>
              </a:rPr>
              <a:t>"Floor Plugs"</a:t>
            </a:r>
            <a:r>
              <a:rPr lang="en-US">
                <a:solidFill>
                  <a:prstClr val="black"/>
                </a:solidFill>
                <a:latin typeface="Calibri" panose="020F0502020204030204"/>
                <a:cs typeface="Calibri"/>
              </a:rPr>
              <a:t> underutilized.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/>
                <a:cs typeface="Calibri"/>
              </a:rPr>
              <a:t>"Tenant Pays Phone"</a:t>
            </a:r>
            <a:r>
              <a:rPr lang="en-US">
                <a:solidFill>
                  <a:prstClr val="black"/>
                </a:solidFill>
                <a:latin typeface="Calibri" panose="020F0502020204030204"/>
                <a:cs typeface="Calibri"/>
              </a:rPr>
              <a:t> and </a:t>
            </a:r>
            <a:r>
              <a:rPr lang="en-US" b="1">
                <a:solidFill>
                  <a:prstClr val="black"/>
                </a:solidFill>
                <a:latin typeface="Calibri" panose="020F0502020204030204"/>
                <a:cs typeface="Calibri"/>
              </a:rPr>
              <a:t>"Tenant Pays Long Distance"</a:t>
            </a:r>
            <a:r>
              <a:rPr lang="en-US">
                <a:solidFill>
                  <a:prstClr val="black"/>
                </a:solidFill>
                <a:latin typeface="Calibri" panose="020F0502020204030204"/>
                <a:cs typeface="Calibri"/>
              </a:rPr>
              <a:t> - OLD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"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Dining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"</a:t>
            </a: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-No longer separate details such as “Separate Dining Room”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-Moved to “Room” detail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-Any details removed will be appended to Public Remarks section.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76A95-299D-428A-2DD9-34C066B99320}"/>
              </a:ext>
            </a:extLst>
          </p:cNvPr>
          <p:cNvSpPr txBox="1"/>
          <p:nvPr/>
        </p:nvSpPr>
        <p:spPr>
          <a:xfrm>
            <a:off x="7620000" y="477079"/>
            <a:ext cx="3965894" cy="3631763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Examples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NEW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 Fields: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dVisi_MSFontServic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“Patio and Porch Features”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	-Covered, Screened, etc.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“Views”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	-Ocean View, Golf Course View, etc.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“Tax Year” and “Tax Annual Amount”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	-Pulling in from MMT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“Direction Faces”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	-The direction the front of the 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	</a:t>
            </a:r>
            <a:r>
              <a:rPr lang="en-US">
                <a:solidFill>
                  <a:srgbClr val="000000"/>
                </a:solidFill>
                <a:latin typeface="WordVisi_MSFontService"/>
              </a:rPr>
              <a:t>  property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 faces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D9703-0C02-4C85-F87F-AD9B1E68754D}"/>
              </a:ext>
            </a:extLst>
          </p:cNvPr>
          <p:cNvSpPr txBox="1"/>
          <p:nvPr/>
        </p:nvSpPr>
        <p:spPr>
          <a:xfrm>
            <a:off x="453887" y="4565374"/>
            <a:ext cx="11284226" cy="169277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CHANGED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Fields: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“Navigable to Ocean Y/N”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now be located under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“Waterfront Features”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the option Navigable Water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Contingent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 Status 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will be converted to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Active Under Contract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Status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“Duplex”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“Triplex”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&amp;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Quadruplex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no longer Residential and will be moved to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“Residential Income”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8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36D9BA-BC32-9AC3-947F-887ED12BC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412434"/>
              </p:ext>
            </p:extLst>
          </p:nvPr>
        </p:nvGraphicFramePr>
        <p:xfrm>
          <a:off x="642938" y="642938"/>
          <a:ext cx="3568700" cy="4800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8700">
                  <a:extLst>
                    <a:ext uri="{9D8B030D-6E8A-4147-A177-3AD203B41FA5}">
                      <a16:colId xmlns:a16="http://schemas.microsoft.com/office/drawing/2014/main" val="1145884927"/>
                    </a:ext>
                  </a:extLst>
                </a:gridCol>
              </a:tblGrid>
              <a:tr h="776818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58" marR="16458" marT="16458" marB="0" anchor="b"/>
                </a:tc>
                <a:extLst>
                  <a:ext uri="{0D108BD9-81ED-4DB2-BD59-A6C34878D82A}">
                    <a16:rowId xmlns:a16="http://schemas.microsoft.com/office/drawing/2014/main" val="32137233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Listings and Comparables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58" marR="16458" marT="16458" marB="0" anchor="b"/>
                </a:tc>
                <a:extLst>
                  <a:ext uri="{0D108BD9-81ED-4DB2-BD59-A6C34878D82A}">
                    <a16:rowId xmlns:a16="http://schemas.microsoft.com/office/drawing/2014/main" val="37386721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Saved Searches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58" marR="16458" marT="16458" marB="0" anchor="b"/>
                </a:tc>
                <a:extLst>
                  <a:ext uri="{0D108BD9-81ED-4DB2-BD59-A6C34878D82A}">
                    <a16:rowId xmlns:a16="http://schemas.microsoft.com/office/drawing/2014/main" val="36311537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Contacts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58" marR="16458" marT="16458" marB="0" anchor="b"/>
                </a:tc>
                <a:extLst>
                  <a:ext uri="{0D108BD9-81ED-4DB2-BD59-A6C34878D82A}">
                    <a16:rowId xmlns:a16="http://schemas.microsoft.com/office/drawing/2014/main" val="3813135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Customer Portals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58" marR="16458" marT="16458" marB="0" anchor="b"/>
                </a:tc>
                <a:extLst>
                  <a:ext uri="{0D108BD9-81ED-4DB2-BD59-A6C34878D82A}">
                    <a16:rowId xmlns:a16="http://schemas.microsoft.com/office/drawing/2014/main" val="101109924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Subscriptions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58" marR="16458" marT="16458" marB="0" anchor="b"/>
                </a:tc>
                <a:extLst>
                  <a:ext uri="{0D108BD9-81ED-4DB2-BD59-A6C34878D82A}">
                    <a16:rowId xmlns:a16="http://schemas.microsoft.com/office/drawing/2014/main" val="7050511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Subscription(s) </a:t>
                      </a:r>
                      <a:r>
                        <a:rPr lang="en-US" sz="1400" u="none" strike="noStrike" dirty="0" err="1">
                          <a:effectLst/>
                        </a:rPr>
                        <a:t>Opt</a:t>
                      </a:r>
                      <a:r>
                        <a:rPr lang="en-US" sz="1400" u="none" strike="noStrike" dirty="0">
                          <a:effectLst/>
                        </a:rPr>
                        <a:t> In 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58" marR="16458" marT="16458" marB="0" anchor="b"/>
                </a:tc>
                <a:extLst>
                  <a:ext uri="{0D108BD9-81ED-4DB2-BD59-A6C34878D82A}">
                    <a16:rowId xmlns:a16="http://schemas.microsoft.com/office/drawing/2014/main" val="339135335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Saved Closing Cost Estimates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58" marR="16458" marT="16458" marB="0" anchor="b"/>
                </a:tc>
                <a:extLst>
                  <a:ext uri="{0D108BD9-81ED-4DB2-BD59-A6C34878D82A}">
                    <a16:rowId xmlns:a16="http://schemas.microsoft.com/office/drawing/2014/main" val="20887536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Custom email templates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58" marR="16458" marT="16458" marB="0" anchor="b"/>
                </a:tc>
                <a:extLst>
                  <a:ext uri="{0D108BD9-81ED-4DB2-BD59-A6C34878D82A}">
                    <a16:rowId xmlns:a16="http://schemas.microsoft.com/office/drawing/2014/main" val="32153814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Custom Dashboards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58" marR="16458" marT="16458" marB="0" anchor="b"/>
                </a:tc>
                <a:extLst>
                  <a:ext uri="{0D108BD9-81ED-4DB2-BD59-A6C34878D82A}">
                    <a16:rowId xmlns:a16="http://schemas.microsoft.com/office/drawing/2014/main" val="29325005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Saved CMAs </a:t>
                      </a:r>
                      <a:r>
                        <a:rPr lang="en-US" sz="1350" u="none" strike="noStrike" dirty="0">
                          <a:effectLst/>
                        </a:rPr>
                        <a:t>(up to 3 years, PDF format only)</a:t>
                      </a:r>
                      <a:endParaRPr 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58" marR="16458" marT="16458" marB="0" anchor="b"/>
                </a:tc>
                <a:extLst>
                  <a:ext uri="{0D108BD9-81ED-4DB2-BD59-A6C34878D82A}">
                    <a16:rowId xmlns:a16="http://schemas.microsoft.com/office/drawing/2014/main" val="20443139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My Profile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58" marR="16458" marT="16458" marB="0" anchor="b"/>
                </a:tc>
                <a:extLst>
                  <a:ext uri="{0D108BD9-81ED-4DB2-BD59-A6C34878D82A}">
                    <a16:rowId xmlns:a16="http://schemas.microsoft.com/office/drawing/2014/main" val="176622023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AE1A7E-A687-963E-99E2-68362D081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693863"/>
              </p:ext>
            </p:extLst>
          </p:nvPr>
        </p:nvGraphicFramePr>
        <p:xfrm>
          <a:off x="4284062" y="642938"/>
          <a:ext cx="3673930" cy="5565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3930">
                  <a:extLst>
                    <a:ext uri="{9D8B030D-6E8A-4147-A177-3AD203B41FA5}">
                      <a16:colId xmlns:a16="http://schemas.microsoft.com/office/drawing/2014/main" val="3817083831"/>
                    </a:ext>
                  </a:extLst>
                </a:gridCol>
              </a:tblGrid>
              <a:tr h="48282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3388660945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Custom Map Overlays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2751172080"/>
                  </a:ext>
                </a:extLst>
              </a:tr>
              <a:tr h="482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Custom Quick Search Templates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3197378110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Custom Reports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918008112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Custom Sorts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3533031192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Custom Views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878337180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Customized Contact Lists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2208087702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Daily Hot Sheet Settings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2696283608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Default Map Setting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3486933682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General Preferences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1664754771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General Settings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2023974038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Hot Sheet Settings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1090703402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Incomplete Listings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1906278921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Listing Collections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1414051585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My Exports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839308117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My Market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4071195190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My Market Area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1535830643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My Sent Email History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2487646132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Presentations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59" marR="12059" marT="12059" marB="0" anchor="b"/>
                </a:tc>
                <a:extLst>
                  <a:ext uri="{0D108BD9-81ED-4DB2-BD59-A6C34878D82A}">
                    <a16:rowId xmlns:a16="http://schemas.microsoft.com/office/drawing/2014/main" val="219966137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5D6C870-F4DD-5DEB-4B10-BD23D7C16F2D}"/>
              </a:ext>
            </a:extLst>
          </p:cNvPr>
          <p:cNvSpPr/>
          <p:nvPr/>
        </p:nvSpPr>
        <p:spPr>
          <a:xfrm>
            <a:off x="642938" y="649293"/>
            <a:ext cx="34782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Customizations Being Converted and Moved Over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8C4024-1322-FB92-7136-AA283F0160A3}"/>
              </a:ext>
            </a:extLst>
          </p:cNvPr>
          <p:cNvSpPr/>
          <p:nvPr/>
        </p:nvSpPr>
        <p:spPr>
          <a:xfrm>
            <a:off x="4456081" y="602638"/>
            <a:ext cx="33697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i="0" u="none" strike="noStrike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Customizations That Will Need to be Recreated by Member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38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3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0" name="Rectangle 4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CFAACA93-0939-4EFE-E7E5-D20ED286D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8" y="225855"/>
            <a:ext cx="8458495" cy="64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8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BEDC97-74CB-5F1F-3146-05137F330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171" y="9238"/>
            <a:ext cx="8020131" cy="68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4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AEEAFE1-49EB-18C7-2D6D-286CD83DD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" t="8302" r="12332" b="4244"/>
          <a:stretch/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4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14A61B-1962-6863-2954-B62D3A01CBF7}"/>
              </a:ext>
            </a:extLst>
          </p:cNvPr>
          <p:cNvSpPr txBox="1"/>
          <p:nvPr/>
        </p:nvSpPr>
        <p:spPr>
          <a:xfrm>
            <a:off x="1995350" y="1037543"/>
            <a:ext cx="82013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 b="1">
                <a:solidFill>
                  <a:srgbClr val="010B2D"/>
                </a:solidFill>
                <a:cs typeface="Calibri"/>
              </a:rPr>
              <a:t>First Look! Search tool!</a:t>
            </a:r>
            <a:endParaRPr lang="en-US" sz="6600" b="1" dirty="0">
              <a:solidFill>
                <a:srgbClr val="010B2D"/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B5ECF70-7163-861B-4407-00AC4C067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" t="8278" r="4299" b="56457"/>
          <a:stretch/>
        </p:blipFill>
        <p:spPr>
          <a:xfrm>
            <a:off x="410136" y="2876846"/>
            <a:ext cx="11383114" cy="23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Ion">
  <a:themeElements>
    <a:clrScheme name="Custom 1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72C27C"/>
      </a:accent1>
      <a:accent2>
        <a:srgbClr val="48ADAF"/>
      </a:accent2>
      <a:accent3>
        <a:srgbClr val="259DD8"/>
      </a:accent3>
      <a:accent4>
        <a:srgbClr val="7B7C7C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2_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CC5615373BC14B8DB899C456A8B363" ma:contentTypeVersion="24" ma:contentTypeDescription="Create a new document." ma:contentTypeScope="" ma:versionID="0af7a6d30fc8962d6e2779189ec3110d">
  <xsd:schema xmlns:xsd="http://www.w3.org/2001/XMLSchema" xmlns:xs="http://www.w3.org/2001/XMLSchema" xmlns:p="http://schemas.microsoft.com/office/2006/metadata/properties" xmlns:ns1="http://schemas.microsoft.com/sharepoint/v3" xmlns:ns2="a504eab6-0b28-4225-a2fc-d6600a52dec8" xmlns:ns3="30c83158-8575-493a-a812-171af32fc79a" targetNamespace="http://schemas.microsoft.com/office/2006/metadata/properties" ma:root="true" ma:fieldsID="8413543d505976e69adf7a25f40b51ab" ns1:_="" ns2:_="" ns3:_="">
    <xsd:import namespace="http://schemas.microsoft.com/sharepoint/v3"/>
    <xsd:import namespace="a504eab6-0b28-4225-a2fc-d6600a52dec8"/>
    <xsd:import namespace="30c83158-8575-493a-a812-171af32fc79a"/>
    <xsd:element name="properties">
      <xsd:complexType>
        <xsd:sequence>
          <xsd:element name="documentManagement">
            <xsd:complexType>
              <xsd:all>
                <xsd:element ref="ns2:Tag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Date_x0020_Uploaded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Image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4eab6-0b28-4225-a2fc-d6600a52dec8" elementFormDefault="qualified">
    <xsd:import namespace="http://schemas.microsoft.com/office/2006/documentManagement/types"/>
    <xsd:import namespace="http://schemas.microsoft.com/office/infopath/2007/PartnerControls"/>
    <xsd:element name="Tag" ma:index="8" nillable="true" ma:displayName="Tag" ma:default="To Establish or change Payroll option" ma:description="This form is used to establish or change your Direct Deposit information for payroll" ma:format="Dropdown" ma:internalName="Tag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_x0020_Uploaded" ma:index="13" nillable="true" ma:displayName="Date Uploaded" ma:default="[today]" ma:format="DateOnly" ma:internalName="Date_x0020_Uploaded">
      <xsd:simpleType>
        <xsd:restriction base="dms:DateTim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mage" ma:index="21" nillable="true" ma:displayName="Image" ma:format="Thumbnail" ma:internalName="Imag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39101dda-9a0f-4f27-a7af-f490c3dba0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83158-8575-493a-a812-171af32fc79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20d84c1-772b-42e1-ab08-bfda82c4a6be}" ma:internalName="TaxCatchAll" ma:showField="CatchAllData" ma:web="30c83158-8575-493a-a812-171af32fc7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a504eab6-0b28-4225-a2fc-d6600a52dec8" xsi:nil="true"/>
    <_ip_UnifiedCompliancePolicyUIAction xmlns="http://schemas.microsoft.com/sharepoint/v3" xsi:nil="true"/>
    <lcf76f155ced4ddcb4097134ff3c332f xmlns="a504eab6-0b28-4225-a2fc-d6600a52dec8">
      <Terms xmlns="http://schemas.microsoft.com/office/infopath/2007/PartnerControls"/>
    </lcf76f155ced4ddcb4097134ff3c332f>
    <Date_x0020_Uploaded xmlns="a504eab6-0b28-4225-a2fc-d6600a52dec8">2023-09-15T16:09:46+00:00</Date_x0020_Uploaded>
    <_ip_UnifiedCompliancePolicyProperties xmlns="http://schemas.microsoft.com/sharepoint/v3" xsi:nil="true"/>
    <Tag xmlns="a504eab6-0b28-4225-a2fc-d6600a52dec8">To Establish or change Payroll option</Tag>
    <TaxCatchAll xmlns="30c83158-8575-493a-a812-171af32fc79a" xsi:nil="true"/>
    <SharedWithUsers xmlns="30c83158-8575-493a-a812-171af32fc79a">
      <UserInfo>
        <DisplayName>Kimberly Wiggins</DisplayName>
        <AccountId>10</AccountId>
        <AccountType/>
      </UserInfo>
      <UserInfo>
        <DisplayName>Jeremy Cox</DisplayName>
        <AccountId>19</AccountId>
        <AccountType/>
      </UserInfo>
      <UserInfo>
        <DisplayName>Melissa Alberto</DisplayName>
        <AccountId>103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5DECD45-BE76-4819-ABCB-60646B677C99}">
  <ds:schemaRefs>
    <ds:schemaRef ds:uri="30c83158-8575-493a-a812-171af32fc79a"/>
    <ds:schemaRef ds:uri="a504eab6-0b28-4225-a2fc-d6600a52de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8978985-0C04-4AA9-8A4E-1E3B280BED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8AB88F-7364-4E9A-A4B6-BD808968C76A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a504eab6-0b28-4225-a2fc-d6600a52dec8"/>
    <ds:schemaRef ds:uri="http://schemas.microsoft.com/sharepoint/v3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0c83158-8575-493a-a812-171af32fc7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570</Words>
  <Application>Microsoft Office PowerPoint</Application>
  <PresentationFormat>Widescreen</PresentationFormat>
  <Paragraphs>86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Segoe UI</vt:lpstr>
      <vt:lpstr>Tenorite</vt:lpstr>
      <vt:lpstr>Trebuchet MS</vt:lpstr>
      <vt:lpstr>Wingdings 3</vt:lpstr>
      <vt:lpstr>WordVisi_MSFontService</vt:lpstr>
      <vt:lpstr>Ion</vt:lpstr>
      <vt:lpstr>2_Office Theme</vt:lpstr>
      <vt:lpstr>Facet</vt:lpstr>
      <vt:lpstr>Office Theme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Jensen</dc:creator>
  <cp:lastModifiedBy>Services realMLS</cp:lastModifiedBy>
  <cp:revision>3</cp:revision>
  <cp:lastPrinted>2023-10-20T13:16:12Z</cp:lastPrinted>
  <dcterms:created xsi:type="dcterms:W3CDTF">2023-09-15T14:05:11Z</dcterms:created>
  <dcterms:modified xsi:type="dcterms:W3CDTF">2023-10-20T16:04:43Z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0x010100A9CC5615373BC14B8DB899C456A8B363</vt:lpwstr>
  </property>
  <property fmtid="{D5CDD505-2E9C-101B-9397-08002B2CF9AE}" pid="3" name="MediaServiceImageTags">
    <vt:lpwstr/>
  </property>
  <property fmtid="{D5CDD505-2E9C-101B-9397-08002B2CF9AE}" pid="4" name="ArticulateGUID">
    <vt:lpwstr>42D07639-4B96-45D1-8440-2DF5FBE6151C</vt:lpwstr>
  </property>
  <property fmtid="{D5CDD505-2E9C-101B-9397-08002B2CF9AE}" pid="5" name="ArticulatePath">
    <vt:lpwstr>https://realmls.sharepoint.com/sites/realMLSDocuments/Shared Documents/Events/realMLS EATS/230921 realMLS EATS Data Conversion</vt:lpwstr>
  </property>
</Properties>
</file>