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1" r:id="rId5"/>
    <p:sldId id="525" r:id="rId6"/>
    <p:sldId id="267" r:id="rId7"/>
    <p:sldId id="26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27AE36-DF0C-4DC3-92A3-65439A9F22F7}">
          <p14:sldIdLst>
            <p14:sldId id="261"/>
            <p14:sldId id="525"/>
            <p14:sldId id="267"/>
            <p14:sldId id="266"/>
          </p14:sldIdLst>
        </p14:section>
        <p14:section name="Untitled Section" id="{67F73CFB-E7DD-40FB-B022-633D084C119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F4"/>
    <a:srgbClr val="94A4FF"/>
    <a:srgbClr val="20B075"/>
    <a:srgbClr val="EC7A08"/>
    <a:srgbClr val="DBD0C6"/>
    <a:srgbClr val="2B3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7914E-5C39-4846-866E-E389259A1B0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0918A-79E4-48D5-A343-9988A9CAC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366FD-363E-4BE7-840C-5CF0E36339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7094-2F98-4B89-66A1-C8270D7AE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EC6C1-7DFF-04D1-47FD-FE722B7F9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8EB2C-EBC6-5558-3F3B-F7E21CFA6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23F0C-12AE-2BE1-E5F9-E074F05F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A077B-4CDB-6AD3-4903-A2B03924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94A5-ACAB-022C-BF4F-F6DAF286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ED5C6-3DDF-ED1C-BE02-437A4E8C1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81C74-D3E8-CB34-4F6B-BF8238D5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DD2FA-DF9F-01FD-C351-9513F90FA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464ED-EB80-A102-67BF-239ABFEF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2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03940F-FF7D-684E-FC98-94B3312A0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9B9B7-9F2D-C3C5-4968-55F4031B2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2160B-39F4-3844-76E8-78C44D3CC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48B93-5FAE-5020-3974-709B2B0C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1622D-CFDF-65EB-6506-9644E372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8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A7656-95BA-E48A-DAB7-F80856FF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66046-DEBB-8D9C-55CF-DE48F95C8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C69D9-541C-9866-4CE9-15CA529D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F2813-70AD-7AE0-2965-41BC520EA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150D2-3D38-85A7-03B9-76EBA5F5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24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7B1A-9D08-AD9F-1AF1-080CB189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4FA69-4207-F735-14D4-98A1E6C95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C5CEA-8E3E-C721-CD5C-8F30777C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84954-6FF6-8429-A6E6-ACAB8261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23E06-05D7-7A34-7AEB-465E463E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66B3-CBB1-E476-704B-6738C5B2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DBAF-E968-A3F5-1529-673DAEC9E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F5F19-0658-CE03-10D8-780E51242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DDC33-1EFA-AE8B-96F1-0740CFA0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4B1FB-8094-BD25-EB2C-004AF607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DC75E-9F8C-7CC6-1CCB-5154A260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5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D459-42BC-42C5-57B3-89D4930B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9D82D-5A2D-4D10-7F17-AF5C982FF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332B0-EA6F-AED5-138B-B4CF4534C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67469-AB3C-FB0D-F400-6955E93E2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D9731-2253-5167-FA7D-E6CED8F6B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23665-4915-F4BC-51C8-11947A05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0B2A8-14CF-B2CA-B025-402C89BF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544782-4AD9-28E0-0C92-CAF79DCC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7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3830-7887-BF7C-A9A6-18F7EE4F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20ADA-F499-4197-4845-47E4BEBCC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79B25-7A57-211B-C9A2-CF6E8CCB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FC72E-CB90-738A-01C3-1E406D2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DF313-C91C-9B31-F960-FA0D9EA3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8C803-02CA-38E8-5182-FA98C7D7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A28AE-4F94-7211-66A9-5E513395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2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8DF5-D1A1-873F-F64E-5E2B5826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A79A1-A5A3-EDED-76AC-D5C23104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B8E15-88E4-D794-BF02-6C8603BFE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8A3B2-FAD6-EEBB-9BC1-BC5EC9A2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93F7D-C95A-6C41-5538-47B377C53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45C6D-0B3C-8AA7-126C-CFF4A3EA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D1C7-E62D-9352-0597-F55E5605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4B758-D524-E7A3-CA87-0D99537E8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B3AF7-1DEC-B9AA-9179-BD9475115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2B04F-A75C-0ACC-8B3D-5DE63441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68712-80AF-7712-C0A2-5D3FF126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4F668-B1C5-84EA-5D3E-ACBDCF4B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1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F969AF-E853-017A-7C77-28D59650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D59CE-B0C6-B468-EBD3-E928C9404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FF837-6B7A-887F-3820-7F79FBF9B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EE86-629E-4ECF-98A9-B1F50A380652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406CB-2072-3D3A-EBD4-AFAC288F3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BD230-6752-3A78-A34C-712A09F60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ECC5-66EB-45D6-BF4C-335A6D9D4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rowd of people with their hands up in the air&#10;&#10;Description automatically generated">
            <a:extLst>
              <a:ext uri="{FF2B5EF4-FFF2-40B4-BE49-F238E27FC236}">
                <a16:creationId xmlns:a16="http://schemas.microsoft.com/office/drawing/2014/main" id="{AA03792A-01DC-76B2-D5D2-F1C9D328A8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r="1542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2D8F51-0E81-7C26-BBC3-833D6E58E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47" y="590755"/>
            <a:ext cx="2245505" cy="2072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4D91F3-EF75-B907-6256-94F2295EB6D0}"/>
              </a:ext>
            </a:extLst>
          </p:cNvPr>
          <p:cNvSpPr txBox="1"/>
          <p:nvPr/>
        </p:nvSpPr>
        <p:spPr>
          <a:xfrm>
            <a:off x="0" y="283032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New Product!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184EC-B5C6-7000-24AD-AB98F6E13B53}"/>
              </a:ext>
            </a:extLst>
          </p:cNvPr>
          <p:cNvCxnSpPr/>
          <p:nvPr/>
        </p:nvCxnSpPr>
        <p:spPr>
          <a:xfrm>
            <a:off x="4349885" y="3680134"/>
            <a:ext cx="3492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915EAD-E354-C6A2-82BB-D7AC1F0FB847}"/>
              </a:ext>
            </a:extLst>
          </p:cNvPr>
          <p:cNvSpPr txBox="1"/>
          <p:nvPr/>
        </p:nvSpPr>
        <p:spPr>
          <a:xfrm>
            <a:off x="0" y="3673731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/>
                <a:cs typeface="Segoe UI"/>
              </a:rPr>
              <a:t>April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/>
                <a:cs typeface="Segoe UI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/>
                <a:cs typeface="Segoe UI"/>
              </a:rPr>
              <a:t>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Segoe UI"/>
                <a:cs typeface="Segoe UI"/>
              </a:rPr>
              <a:t>, 2024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Segoe UI"/>
              <a:cs typeface="Segoe UI"/>
            </a:endParaRP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327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rowd of people at a concert&#10;&#10;Description automatically generated">
            <a:extLst>
              <a:ext uri="{FF2B5EF4-FFF2-40B4-BE49-F238E27FC236}">
                <a16:creationId xmlns:a16="http://schemas.microsoft.com/office/drawing/2014/main" id="{9BE75911-982B-514F-7DDC-9459D3B829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6" b="57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BAFFBD5-B3CD-6DDB-7395-556EB4E6A24D}"/>
              </a:ext>
            </a:extLst>
          </p:cNvPr>
          <p:cNvSpPr/>
          <p:nvPr/>
        </p:nvSpPr>
        <p:spPr>
          <a:xfrm>
            <a:off x="14949" y="0"/>
            <a:ext cx="12191356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3" descr="World">
            <a:extLst>
              <a:ext uri="{FF2B5EF4-FFF2-40B4-BE49-F238E27FC236}">
                <a16:creationId xmlns:a16="http://schemas.microsoft.com/office/drawing/2014/main" id="{CD8B4FDC-57F0-C822-3872-62FD93389B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31425" y="-3535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Envelope">
            <a:extLst>
              <a:ext uri="{FF2B5EF4-FFF2-40B4-BE49-F238E27FC236}">
                <a16:creationId xmlns:a16="http://schemas.microsoft.com/office/drawing/2014/main" id="{C77BF8CB-7F37-1221-94A3-098D575B8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91800" y="-3535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Receiver">
            <a:extLst>
              <a:ext uri="{FF2B5EF4-FFF2-40B4-BE49-F238E27FC236}">
                <a16:creationId xmlns:a16="http://schemas.microsoft.com/office/drawing/2014/main" id="{03C78315-7BDC-3B6E-F9DD-B0D1D15E4F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052175" y="-3535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Marker">
            <a:extLst>
              <a:ext uri="{FF2B5EF4-FFF2-40B4-BE49-F238E27FC236}">
                <a16:creationId xmlns:a16="http://schemas.microsoft.com/office/drawing/2014/main" id="{10BB73FF-B2F5-3B9E-733C-861545355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512550" y="-35353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1E08F0F-D674-0B6D-AEB9-4D757A252E3D}"/>
              </a:ext>
            </a:extLst>
          </p:cNvPr>
          <p:cNvSpPr/>
          <p:nvPr/>
        </p:nvSpPr>
        <p:spPr>
          <a:xfrm>
            <a:off x="6636" y="5943600"/>
            <a:ext cx="12192000" cy="914400"/>
          </a:xfrm>
          <a:prstGeom prst="triangle">
            <a:avLst>
              <a:gd name="adj" fmla="val 100000"/>
            </a:avLst>
          </a:prstGeom>
          <a:solidFill>
            <a:srgbClr val="EC7A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white letter in a black and white house&#10;&#10;Description automatically generated">
            <a:extLst>
              <a:ext uri="{FF2B5EF4-FFF2-40B4-BE49-F238E27FC236}">
                <a16:creationId xmlns:a16="http://schemas.microsoft.com/office/drawing/2014/main" id="{0357D7ED-73E3-9B3B-1B96-D5840A110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756" y="6167245"/>
            <a:ext cx="412850" cy="467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C1671-FE18-3756-AB9C-0E16DDE0E34F}"/>
              </a:ext>
            </a:extLst>
          </p:cNvPr>
          <p:cNvSpPr txBox="1"/>
          <p:nvPr/>
        </p:nvSpPr>
        <p:spPr>
          <a:xfrm>
            <a:off x="354811" y="2228671"/>
            <a:ext cx="8344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When you log in to </a:t>
            </a:r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Flexmls</a:t>
            </a: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 you will be brought the LAUNCH Dashboard.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CD5CD-3C15-A74B-F0F4-ED7178DDC289}"/>
              </a:ext>
            </a:extLst>
          </p:cNvPr>
          <p:cNvSpPr txBox="1"/>
          <p:nvPr/>
        </p:nvSpPr>
        <p:spPr>
          <a:xfrm>
            <a:off x="354811" y="332889"/>
            <a:ext cx="834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egoe UI" panose="020B0502040204020203" pitchFamily="34" charset="0"/>
                <a:cs typeface="Segoe UI" panose="020B0502040204020203" pitchFamily="34" charset="0"/>
              </a:rPr>
              <a:t>realMLS presents LAUNCH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70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4025EF-8053-F0B5-27E6-524E60B5F2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3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AF4D7-D262-F205-8D9F-E535B6740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25" y="29362"/>
            <a:ext cx="7814281" cy="6371438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1556928-26BE-D291-3DB0-443E694DD7F1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triangle">
            <a:avLst>
              <a:gd name="adj" fmla="val 100000"/>
            </a:avLst>
          </a:prstGeom>
          <a:solidFill>
            <a:srgbClr val="EC7A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letter in a black and white house&#10;&#10;Description automatically generated">
            <a:extLst>
              <a:ext uri="{FF2B5EF4-FFF2-40B4-BE49-F238E27FC236}">
                <a16:creationId xmlns:a16="http://schemas.microsoft.com/office/drawing/2014/main" id="{0DE192DB-5D3B-D7BA-0EF4-E3C947D71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756" y="6167245"/>
            <a:ext cx="412850" cy="467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3E2E7-B59D-10E0-FAA9-E3595E279167}"/>
              </a:ext>
            </a:extLst>
          </p:cNvPr>
          <p:cNvSpPr txBox="1"/>
          <p:nvPr/>
        </p:nvSpPr>
        <p:spPr>
          <a:xfrm>
            <a:off x="511728" y="604007"/>
            <a:ext cx="32800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Launch Dashboard now provides easy access to all the products included with your membership in realMLS.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Launch is fully compatible with mobile devices and is fully customizable.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For more information watch our preview video here.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0D4F7A2-BE47-B6BC-C1AF-252F4E123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88" y="4135561"/>
            <a:ext cx="1981349" cy="19813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74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owd of people with their hands up in the air&#10;&#10;Description automatically generated">
            <a:extLst>
              <a:ext uri="{FF2B5EF4-FFF2-40B4-BE49-F238E27FC236}">
                <a16:creationId xmlns:a16="http://schemas.microsoft.com/office/drawing/2014/main" id="{FA5B58CE-4F2D-FFAD-5AFC-B8506D46B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ABCF96-21E6-CA9A-43E8-309E4C97E4FB}"/>
              </a:ext>
            </a:extLst>
          </p:cNvPr>
          <p:cNvSpPr/>
          <p:nvPr/>
        </p:nvSpPr>
        <p:spPr>
          <a:xfrm>
            <a:off x="0" y="0"/>
            <a:ext cx="12191356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578C87A-3272-4DC6-E870-814DEBE1A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75" y="4107103"/>
            <a:ext cx="2527183" cy="2332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DB1DB3-505F-55C3-B49E-3DE5E5CF345A}"/>
              </a:ext>
            </a:extLst>
          </p:cNvPr>
          <p:cNvSpPr txBox="1"/>
          <p:nvPr/>
        </p:nvSpPr>
        <p:spPr>
          <a:xfrm>
            <a:off x="856034" y="992222"/>
            <a:ext cx="546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70F50-ABF7-8258-1B19-904CD681C776}"/>
              </a:ext>
            </a:extLst>
          </p:cNvPr>
          <p:cNvSpPr txBox="1"/>
          <p:nvPr/>
        </p:nvSpPr>
        <p:spPr>
          <a:xfrm>
            <a:off x="855390" y="2214041"/>
            <a:ext cx="3842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realMLS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807027-2DBE-2080-81DC-493437618142}"/>
              </a:ext>
            </a:extLst>
          </p:cNvPr>
          <p:cNvSpPr txBox="1"/>
          <p:nvPr/>
        </p:nvSpPr>
        <p:spPr>
          <a:xfrm>
            <a:off x="1274323" y="3053371"/>
            <a:ext cx="566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7801 Deercreek Club Rd. Jacksonville Fl.  32256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7A10F-9400-EB11-D8AB-940F3F5A9453}"/>
              </a:ext>
            </a:extLst>
          </p:cNvPr>
          <p:cNvSpPr txBox="1"/>
          <p:nvPr/>
        </p:nvSpPr>
        <p:spPr>
          <a:xfrm>
            <a:off x="1274323" y="3483781"/>
            <a:ext cx="566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 904.281.1400  Ext 1603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2A0DE-9271-B923-81C9-28D6FA4D9058}"/>
              </a:ext>
            </a:extLst>
          </p:cNvPr>
          <p:cNvSpPr txBox="1"/>
          <p:nvPr/>
        </p:nvSpPr>
        <p:spPr>
          <a:xfrm>
            <a:off x="1274323" y="3914191"/>
            <a:ext cx="566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Support@realMLS.com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241173-3A34-A621-10C2-E090FF224260}"/>
              </a:ext>
            </a:extLst>
          </p:cNvPr>
          <p:cNvSpPr txBox="1"/>
          <p:nvPr/>
        </p:nvSpPr>
        <p:spPr>
          <a:xfrm>
            <a:off x="1274323" y="4344601"/>
            <a:ext cx="5661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realMLS.com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7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a504eab6-0b28-4225-a2fc-d6600a52dec8" xsi:nil="true"/>
    <_ip_UnifiedCompliancePolicyUIAction xmlns="http://schemas.microsoft.com/sharepoint/v3" xsi:nil="true"/>
    <lcf76f155ced4ddcb4097134ff3c332f xmlns="a504eab6-0b28-4225-a2fc-d6600a52dec8">
      <Terms xmlns="http://schemas.microsoft.com/office/infopath/2007/PartnerControls"/>
    </lcf76f155ced4ddcb4097134ff3c332f>
    <Date_x0020_Uploaded xmlns="a504eab6-0b28-4225-a2fc-d6600a52dec8">2024-01-04T14:24:21+00:00</Date_x0020_Uploaded>
    <_ip_UnifiedCompliancePolicyProperties xmlns="http://schemas.microsoft.com/sharepoint/v3" xsi:nil="true"/>
    <Tag xmlns="a504eab6-0b28-4225-a2fc-d6600a52dec8">To Establish or change Payroll option</Tag>
    <TaxCatchAll xmlns="30c83158-8575-493a-a812-171af32fc79a" xsi:nil="true"/>
    <SharedWithUsers xmlns="30c83158-8575-493a-a812-171af32fc79a">
      <UserInfo>
        <DisplayName>Kimberly Wiggins</DisplayName>
        <AccountId>10</AccountId>
        <AccountType/>
      </UserInfo>
      <UserInfo>
        <DisplayName>Jeremy Cox</DisplayName>
        <AccountId>19</AccountId>
        <AccountType/>
      </UserInfo>
      <UserInfo>
        <DisplayName>Nicole Jensen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CC5615373BC14B8DB899C456A8B363" ma:contentTypeVersion="24" ma:contentTypeDescription="Create a new document." ma:contentTypeScope="" ma:versionID="0af7a6d30fc8962d6e2779189ec3110d">
  <xsd:schema xmlns:xsd="http://www.w3.org/2001/XMLSchema" xmlns:xs="http://www.w3.org/2001/XMLSchema" xmlns:p="http://schemas.microsoft.com/office/2006/metadata/properties" xmlns:ns1="http://schemas.microsoft.com/sharepoint/v3" xmlns:ns2="a504eab6-0b28-4225-a2fc-d6600a52dec8" xmlns:ns3="30c83158-8575-493a-a812-171af32fc79a" targetNamespace="http://schemas.microsoft.com/office/2006/metadata/properties" ma:root="true" ma:fieldsID="8413543d505976e69adf7a25f40b51ab" ns1:_="" ns2:_="" ns3:_="">
    <xsd:import namespace="http://schemas.microsoft.com/sharepoint/v3"/>
    <xsd:import namespace="a504eab6-0b28-4225-a2fc-d6600a52dec8"/>
    <xsd:import namespace="30c83158-8575-493a-a812-171af32fc79a"/>
    <xsd:element name="properties">
      <xsd:complexType>
        <xsd:sequence>
          <xsd:element name="documentManagement">
            <xsd:complexType>
              <xsd:all>
                <xsd:element ref="ns2:Tag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Date_x0020_Uploaded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Image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4eab6-0b28-4225-a2fc-d6600a52dec8" elementFormDefault="qualified">
    <xsd:import namespace="http://schemas.microsoft.com/office/2006/documentManagement/types"/>
    <xsd:import namespace="http://schemas.microsoft.com/office/infopath/2007/PartnerControls"/>
    <xsd:element name="Tag" ma:index="8" nillable="true" ma:displayName="Tag" ma:default="To Establish or change Payroll option" ma:description="This form is used to establish or change your Direct Deposit information for payroll" ma:format="Dropdown" ma:internalName="Tag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_x0020_Uploaded" ma:index="13" nillable="true" ma:displayName="Date Uploaded" ma:default="[today]" ma:format="DateOnly" ma:internalName="Date_x0020_Uploaded">
      <xsd:simpleType>
        <xsd:restriction base="dms:DateTim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" ma:index="21" nillable="true" ma:displayName="Image" ma:format="Thumbnail" ma:internalName="Imag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9101dda-9a0f-4f27-a7af-f490c3dba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83158-8575-493a-a812-171af32fc79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20d84c1-772b-42e1-ab08-bfda82c4a6be}" ma:internalName="TaxCatchAll" ma:showField="CatchAllData" ma:web="30c83158-8575-493a-a812-171af32fc7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242E76-BD09-42E0-9B54-8D23F5100B17}">
  <ds:schemaRefs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a504eab6-0b28-4225-a2fc-d6600a52dec8"/>
    <ds:schemaRef ds:uri="http://purl.org/dc/elements/1.1/"/>
    <ds:schemaRef ds:uri="30c83158-8575-493a-a812-171af32fc79a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C433835-9D87-473B-A64A-E367CD19A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A674E3-8B27-4C3A-BA14-AA41CF631C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504eab6-0b28-4225-a2fc-d6600a52dec8"/>
    <ds:schemaRef ds:uri="30c83158-8575-493a-a812-171af32fc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6825</TotalTime>
  <Words>89</Words>
  <Application>Microsoft Office PowerPoint</Application>
  <PresentationFormat>Widescreen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Cox</dc:creator>
  <cp:lastModifiedBy>Jeremy Cox</cp:lastModifiedBy>
  <cp:revision>10</cp:revision>
  <dcterms:created xsi:type="dcterms:W3CDTF">2024-01-03T13:54:33Z</dcterms:created>
  <dcterms:modified xsi:type="dcterms:W3CDTF">2024-03-26T13:13:01Z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7955FC3E-BDD5-4557-B875-D343FBCB1032</vt:lpwstr>
  </property>
  <property fmtid="{D5CDD505-2E9C-101B-9397-08002B2CF9AE}" pid="3" name="ArticulatePath">
    <vt:lpwstr>Presentation2</vt:lpwstr>
  </property>
  <property fmtid="{D5CDD505-2E9C-101B-9397-08002B2CF9AE}" pid="4" name="ContentTypeId">
    <vt:lpwstr>0x010100A9CC5615373BC14B8DB899C456A8B363</vt:lpwstr>
  </property>
</Properties>
</file>